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318" r:id="rId2"/>
    <p:sldId id="341" r:id="rId3"/>
    <p:sldId id="336" r:id="rId4"/>
    <p:sldId id="316" r:id="rId5"/>
    <p:sldId id="319" r:id="rId6"/>
    <p:sldId id="260" r:id="rId7"/>
    <p:sldId id="295" r:id="rId8"/>
    <p:sldId id="298" r:id="rId9"/>
    <p:sldId id="306" r:id="rId10"/>
    <p:sldId id="349" r:id="rId11"/>
    <p:sldId id="350" r:id="rId12"/>
    <p:sldId id="351" r:id="rId13"/>
    <p:sldId id="352" r:id="rId14"/>
    <p:sldId id="353" r:id="rId15"/>
    <p:sldId id="354" r:id="rId16"/>
    <p:sldId id="355" r:id="rId17"/>
    <p:sldId id="308" r:id="rId18"/>
    <p:sldId id="314" r:id="rId19"/>
    <p:sldId id="347" r:id="rId20"/>
    <p:sldId id="348" r:id="rId21"/>
    <p:sldId id="321" r:id="rId22"/>
    <p:sldId id="283" r:id="rId23"/>
    <p:sldId id="284" r:id="rId24"/>
    <p:sldId id="292" r:id="rId25"/>
    <p:sldId id="293" r:id="rId26"/>
    <p:sldId id="294" r:id="rId27"/>
    <p:sldId id="324" r:id="rId28"/>
    <p:sldId id="313" r:id="rId29"/>
    <p:sldId id="291" r:id="rId30"/>
    <p:sldId id="356" r:id="rId31"/>
    <p:sldId id="27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750" autoAdjust="0"/>
  </p:normalViewPr>
  <p:slideViewPr>
    <p:cSldViewPr snapToGrid="0">
      <p:cViewPr varScale="1">
        <p:scale>
          <a:sx n="64" d="100"/>
          <a:sy n="64" d="100"/>
        </p:scale>
        <p:origin x="75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408780-F048-4517-9A77-344257D14E88}"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1DC731-612F-441C-A95C-6F0114A11545}" type="slidenum">
              <a:rPr lang="en-US" smtClean="0"/>
              <a:t>‹#›</a:t>
            </a:fld>
            <a:endParaRPr lang="en-US"/>
          </a:p>
        </p:txBody>
      </p:sp>
    </p:spTree>
    <p:extLst>
      <p:ext uri="{BB962C8B-B14F-4D97-AF65-F5344CB8AC3E}">
        <p14:creationId xmlns:p14="http://schemas.microsoft.com/office/powerpoint/2010/main" val="4107065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07678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7914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3373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3023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1065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1953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8873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354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809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a:t>
            </a:r>
            <a:r>
              <a:rPr lang="en-US" sz="1200" b="1" dirty="0" err="1">
                <a:solidFill>
                  <a:schemeClr val="tx1"/>
                </a:solidFill>
              </a:rPr>
              <a:t>Có</a:t>
            </a:r>
            <a:r>
              <a:rPr lang="en-US" sz="1200" b="1" dirty="0">
                <a:solidFill>
                  <a:schemeClr val="tx1"/>
                </a:solidFill>
              </a:rPr>
              <a:t> </a:t>
            </a:r>
            <a:r>
              <a:rPr lang="en-US" sz="1200" b="1" dirty="0" err="1">
                <a:solidFill>
                  <a:schemeClr val="tx1"/>
                </a:solidFill>
              </a:rPr>
              <a:t>một</a:t>
            </a:r>
            <a:r>
              <a:rPr lang="en-US" sz="1200" b="1" dirty="0">
                <a:solidFill>
                  <a:schemeClr val="tx1"/>
                </a:solidFill>
              </a:rPr>
              <a:t> </a:t>
            </a:r>
            <a:r>
              <a:rPr lang="en-US" sz="1200" b="1" dirty="0" err="1">
                <a:solidFill>
                  <a:schemeClr val="tx1"/>
                </a:solidFill>
              </a:rPr>
              <a:t>số</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họ</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ghép</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a:t>
            </a:r>
            <a:r>
              <a:rPr lang="en-US" sz="1200" b="1" dirty="0" err="1">
                <a:solidFill>
                  <a:schemeClr val="tx1"/>
                </a:solidFill>
              </a:rPr>
              <a:t>của</a:t>
            </a:r>
            <a:r>
              <a:rPr lang="en-US" sz="1200" b="1" dirty="0">
                <a:solidFill>
                  <a:schemeClr val="tx1"/>
                </a:solidFill>
              </a:rPr>
              <a:t> </a:t>
            </a:r>
            <a:r>
              <a:rPr lang="en-US" sz="1200" b="1" dirty="0" err="1">
                <a:solidFill>
                  <a:schemeClr val="tx1"/>
                </a:solidFill>
              </a:rPr>
              <a:t>từ</a:t>
            </a:r>
            <a:r>
              <a:rPr lang="en-US" sz="1200" b="1" dirty="0">
                <a:solidFill>
                  <a:schemeClr val="tx1"/>
                </a:solidFill>
              </a:rPr>
              <a:t> </a:t>
            </a:r>
            <a:r>
              <a:rPr lang="en-US" sz="1200" b="1" dirty="0" err="1">
                <a:solidFill>
                  <a:schemeClr val="tx1"/>
                </a:solidFill>
              </a:rPr>
              <a:t>trong</a:t>
            </a:r>
            <a:r>
              <a:rPr lang="en-US" sz="1200" b="1" dirty="0">
                <a:solidFill>
                  <a:schemeClr val="tx1"/>
                </a:solidFill>
              </a:rPr>
              <a:t> </a:t>
            </a:r>
            <a:r>
              <a:rPr lang="en-US" sz="1200" b="1" dirty="0" err="1">
                <a:solidFill>
                  <a:schemeClr val="tx1"/>
                </a:solidFill>
              </a:rPr>
              <a:t>mục</a:t>
            </a:r>
            <a:r>
              <a:rPr lang="en-US" sz="1200" b="1" dirty="0">
                <a:solidFill>
                  <a:schemeClr val="tx1"/>
                </a:solidFill>
              </a:rPr>
              <a:t> </a:t>
            </a:r>
            <a:r>
              <a:rPr lang="en-US" sz="1200" b="1" dirty="0" err="1">
                <a:solidFill>
                  <a:schemeClr val="tx1"/>
                </a:solidFill>
              </a:rPr>
              <a:t>đọc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luôn</a:t>
            </a:r>
            <a:r>
              <a:rPr lang="en-US" sz="1200" b="1" dirty="0">
                <a:solidFill>
                  <a:schemeClr val="tx1"/>
                </a:solidFill>
              </a:rPr>
              <a:t>, </a:t>
            </a:r>
            <a:r>
              <a:rPr lang="en-US" sz="1200" b="1" dirty="0" err="1">
                <a:solidFill>
                  <a:schemeClr val="tx1"/>
                </a:solidFill>
              </a:rPr>
              <a:t>nhưng</a:t>
            </a:r>
            <a:r>
              <a:rPr lang="en-US" sz="1200" b="1" dirty="0">
                <a:solidFill>
                  <a:schemeClr val="tx1"/>
                </a:solidFill>
              </a:rPr>
              <a:t> </a:t>
            </a:r>
            <a:r>
              <a:rPr lang="en-US" sz="1200" b="1" dirty="0" err="1">
                <a:solidFill>
                  <a:schemeClr val="tx1"/>
                </a:solidFill>
              </a:rPr>
              <a:t>vì</a:t>
            </a:r>
            <a:r>
              <a:rPr lang="en-US" sz="1200" b="1" dirty="0">
                <a:solidFill>
                  <a:schemeClr val="tx1"/>
                </a:solidFill>
              </a:rPr>
              <a:t> </a:t>
            </a:r>
            <a:r>
              <a:rPr lang="en-US" sz="1200" b="1" dirty="0" err="1">
                <a:solidFill>
                  <a:schemeClr val="tx1"/>
                </a:solidFill>
              </a:rPr>
              <a:t>mỗi</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thống</a:t>
            </a:r>
            <a:r>
              <a:rPr lang="en-US" sz="1200" b="1" dirty="0">
                <a:solidFill>
                  <a:schemeClr val="tx1"/>
                </a:solidFill>
              </a:rPr>
              <a:t> </a:t>
            </a:r>
            <a:r>
              <a:rPr lang="en-US" sz="1200" b="1" dirty="0" err="1">
                <a:solidFill>
                  <a:schemeClr val="tx1"/>
                </a:solidFill>
              </a:rPr>
              <a:t>nhất</a:t>
            </a:r>
            <a:r>
              <a:rPr lang="en-US" sz="1200" b="1" dirty="0">
                <a:solidFill>
                  <a:schemeClr val="tx1"/>
                </a:solidFill>
              </a:rPr>
              <a:t> 1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riêng</a:t>
            </a:r>
            <a:r>
              <a:rPr lang="en-US" sz="1200" b="1" dirty="0">
                <a:solidFill>
                  <a:schemeClr val="tx1"/>
                </a:solidFill>
              </a:rPr>
              <a:t>, ý </a:t>
            </a:r>
            <a:r>
              <a:rPr lang="en-US" sz="1200" b="1" dirty="0" err="1">
                <a:solidFill>
                  <a:schemeClr val="tx1"/>
                </a:solidFill>
              </a:rPr>
              <a:t>tưởng</a:t>
            </a:r>
            <a:r>
              <a:rPr lang="en-US" sz="1200" b="1" dirty="0">
                <a:solidFill>
                  <a:schemeClr val="tx1"/>
                </a:solidFill>
              </a:rPr>
              <a:t> </a:t>
            </a:r>
            <a:r>
              <a:rPr lang="en-US" sz="1200" b="1" dirty="0" err="1">
                <a:solidFill>
                  <a:schemeClr val="tx1"/>
                </a:solidFill>
              </a:rPr>
              <a:t>dạy</a:t>
            </a:r>
            <a:r>
              <a:rPr lang="en-US" sz="1200" b="1" dirty="0">
                <a:solidFill>
                  <a:schemeClr val="tx1"/>
                </a:solidFill>
              </a:rPr>
              <a:t> </a:t>
            </a:r>
            <a:r>
              <a:rPr lang="en-US" sz="1200" b="1" dirty="0" err="1">
                <a:solidFill>
                  <a:schemeClr val="tx1"/>
                </a:solidFill>
              </a:rPr>
              <a:t>riêng</a:t>
            </a:r>
            <a:r>
              <a:rPr lang="en-US" sz="1200" b="1" dirty="0">
                <a:solidFill>
                  <a:schemeClr val="tx1"/>
                </a:solidFill>
              </a:rPr>
              <a:t>, </a:t>
            </a:r>
            <a:r>
              <a:rPr lang="en-US" sz="1200" b="1" dirty="0" err="1">
                <a:solidFill>
                  <a:schemeClr val="tx1"/>
                </a:solidFill>
              </a:rPr>
              <a:t>nên</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để</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ở </a:t>
            </a:r>
            <a:r>
              <a:rPr lang="en-US" sz="1200" b="1" dirty="0" err="1">
                <a:solidFill>
                  <a:schemeClr val="tx1"/>
                </a:solidFill>
              </a:rPr>
              <a:t>đây</a:t>
            </a:r>
            <a:r>
              <a:rPr lang="en-US" sz="1200" b="1" dirty="0">
                <a:solidFill>
                  <a:schemeClr val="tx1"/>
                </a:solidFill>
              </a:rPr>
              <a:t> (GV </a:t>
            </a:r>
            <a:r>
              <a:rPr lang="en-US" sz="1200" b="1" dirty="0" err="1">
                <a:solidFill>
                  <a:schemeClr val="tx1"/>
                </a:solidFill>
              </a:rPr>
              <a:t>kéo</a:t>
            </a:r>
            <a:r>
              <a:rPr lang="en-US" sz="1200" b="1" dirty="0">
                <a:solidFill>
                  <a:schemeClr val="tx1"/>
                </a:solidFill>
              </a:rPr>
              <a:t> slide </a:t>
            </a:r>
            <a:r>
              <a:rPr lang="en-US" sz="1200" b="1" dirty="0" err="1">
                <a:solidFill>
                  <a:schemeClr val="tx1"/>
                </a:solidFill>
              </a:rPr>
              <a:t>lên</a:t>
            </a:r>
            <a:r>
              <a:rPr lang="en-US" sz="1200" b="1" dirty="0">
                <a:solidFill>
                  <a:schemeClr val="tx1"/>
                </a:solidFill>
              </a:rPr>
              <a:t> </a:t>
            </a:r>
            <a:r>
              <a:rPr lang="en-US" sz="1200" b="1" dirty="0" err="1">
                <a:solidFill>
                  <a:schemeClr val="tx1"/>
                </a:solidFill>
              </a:rPr>
              <a:t>sau</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theo</a:t>
            </a:r>
            <a:r>
              <a:rPr lang="en-US" sz="1200" b="1" dirty="0">
                <a:solidFill>
                  <a:schemeClr val="tx1"/>
                </a:solidFill>
              </a:rPr>
              <a:t>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mình</a:t>
            </a:r>
            <a:r>
              <a:rPr lang="en-US" sz="1200" b="1" dirty="0">
                <a:solidFill>
                  <a:schemeClr val="tx1"/>
                </a:solidFill>
              </a:rPr>
              <a:t> </a:t>
            </a:r>
            <a:r>
              <a:rPr lang="en-US" sz="1200" b="1" dirty="0" err="1">
                <a:solidFill>
                  <a:schemeClr val="tx1"/>
                </a:solidFill>
              </a:rPr>
              <a:t>giúp</a:t>
            </a:r>
            <a:r>
              <a:rPr lang="en-US" sz="1200" b="1" dirty="0">
                <a:solidFill>
                  <a:schemeClr val="tx1"/>
                </a:solidFill>
              </a:rPr>
              <a:t> m </a:t>
            </a:r>
            <a:r>
              <a:rPr lang="en-US" sz="1200" b="1" dirty="0" err="1">
                <a:solidFill>
                  <a:schemeClr val="tx1"/>
                </a:solidFill>
              </a:rPr>
              <a:t>nhé</a:t>
            </a:r>
            <a:r>
              <a:rPr lang="en-US" sz="1200" b="1" dirty="0">
                <a:solidFill>
                  <a:schemeClr val="tx1"/>
                </a:solidFill>
              </a:rPr>
              <a:t>!)”</a:t>
            </a:r>
            <a:endParaRPr lang="en-US" sz="1000"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0067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a:t>
            </a:r>
            <a:r>
              <a:rPr lang="en-US" sz="1200" b="1" dirty="0" err="1">
                <a:solidFill>
                  <a:schemeClr val="tx1"/>
                </a:solidFill>
              </a:rPr>
              <a:t>Có</a:t>
            </a:r>
            <a:r>
              <a:rPr lang="en-US" sz="1200" b="1" dirty="0">
                <a:solidFill>
                  <a:schemeClr val="tx1"/>
                </a:solidFill>
              </a:rPr>
              <a:t> </a:t>
            </a:r>
            <a:r>
              <a:rPr lang="en-US" sz="1200" b="1" dirty="0" err="1">
                <a:solidFill>
                  <a:schemeClr val="tx1"/>
                </a:solidFill>
              </a:rPr>
              <a:t>một</a:t>
            </a:r>
            <a:r>
              <a:rPr lang="en-US" sz="1200" b="1" dirty="0">
                <a:solidFill>
                  <a:schemeClr val="tx1"/>
                </a:solidFill>
              </a:rPr>
              <a:t> </a:t>
            </a:r>
            <a:r>
              <a:rPr lang="en-US" sz="1200" b="1" dirty="0" err="1">
                <a:solidFill>
                  <a:schemeClr val="tx1"/>
                </a:solidFill>
              </a:rPr>
              <a:t>số</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họ</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ghép</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a:t>
            </a:r>
            <a:r>
              <a:rPr lang="en-US" sz="1200" b="1" dirty="0" err="1">
                <a:solidFill>
                  <a:schemeClr val="tx1"/>
                </a:solidFill>
              </a:rPr>
              <a:t>của</a:t>
            </a:r>
            <a:r>
              <a:rPr lang="en-US" sz="1200" b="1" dirty="0">
                <a:solidFill>
                  <a:schemeClr val="tx1"/>
                </a:solidFill>
              </a:rPr>
              <a:t> </a:t>
            </a:r>
            <a:r>
              <a:rPr lang="en-US" sz="1200" b="1" dirty="0" err="1">
                <a:solidFill>
                  <a:schemeClr val="tx1"/>
                </a:solidFill>
              </a:rPr>
              <a:t>từ</a:t>
            </a:r>
            <a:r>
              <a:rPr lang="en-US" sz="1200" b="1" dirty="0">
                <a:solidFill>
                  <a:schemeClr val="tx1"/>
                </a:solidFill>
              </a:rPr>
              <a:t> </a:t>
            </a:r>
            <a:r>
              <a:rPr lang="en-US" sz="1200" b="1" dirty="0" err="1">
                <a:solidFill>
                  <a:schemeClr val="tx1"/>
                </a:solidFill>
              </a:rPr>
              <a:t>trong</a:t>
            </a:r>
            <a:r>
              <a:rPr lang="en-US" sz="1200" b="1" dirty="0">
                <a:solidFill>
                  <a:schemeClr val="tx1"/>
                </a:solidFill>
              </a:rPr>
              <a:t> </a:t>
            </a:r>
            <a:r>
              <a:rPr lang="en-US" sz="1200" b="1" dirty="0" err="1">
                <a:solidFill>
                  <a:schemeClr val="tx1"/>
                </a:solidFill>
              </a:rPr>
              <a:t>mục</a:t>
            </a:r>
            <a:r>
              <a:rPr lang="en-US" sz="1200" b="1" dirty="0">
                <a:solidFill>
                  <a:schemeClr val="tx1"/>
                </a:solidFill>
              </a:rPr>
              <a:t> </a:t>
            </a:r>
            <a:r>
              <a:rPr lang="en-US" sz="1200" b="1" dirty="0" err="1">
                <a:solidFill>
                  <a:schemeClr val="tx1"/>
                </a:solidFill>
              </a:rPr>
              <a:t>đọc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luôn</a:t>
            </a:r>
            <a:r>
              <a:rPr lang="en-US" sz="1200" b="1" dirty="0">
                <a:solidFill>
                  <a:schemeClr val="tx1"/>
                </a:solidFill>
              </a:rPr>
              <a:t>, </a:t>
            </a:r>
            <a:r>
              <a:rPr lang="en-US" sz="1200" b="1" dirty="0" err="1">
                <a:solidFill>
                  <a:schemeClr val="tx1"/>
                </a:solidFill>
              </a:rPr>
              <a:t>nhưng</a:t>
            </a:r>
            <a:r>
              <a:rPr lang="en-US" sz="1200" b="1" dirty="0">
                <a:solidFill>
                  <a:schemeClr val="tx1"/>
                </a:solidFill>
              </a:rPr>
              <a:t> </a:t>
            </a:r>
            <a:r>
              <a:rPr lang="en-US" sz="1200" b="1" dirty="0" err="1">
                <a:solidFill>
                  <a:schemeClr val="tx1"/>
                </a:solidFill>
              </a:rPr>
              <a:t>vì</a:t>
            </a:r>
            <a:r>
              <a:rPr lang="en-US" sz="1200" b="1" dirty="0">
                <a:solidFill>
                  <a:schemeClr val="tx1"/>
                </a:solidFill>
              </a:rPr>
              <a:t> </a:t>
            </a:r>
            <a:r>
              <a:rPr lang="en-US" sz="1200" b="1" dirty="0" err="1">
                <a:solidFill>
                  <a:schemeClr val="tx1"/>
                </a:solidFill>
              </a:rPr>
              <a:t>mỗi</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thống</a:t>
            </a:r>
            <a:r>
              <a:rPr lang="en-US" sz="1200" b="1" dirty="0">
                <a:solidFill>
                  <a:schemeClr val="tx1"/>
                </a:solidFill>
              </a:rPr>
              <a:t> </a:t>
            </a:r>
            <a:r>
              <a:rPr lang="en-US" sz="1200" b="1" dirty="0" err="1">
                <a:solidFill>
                  <a:schemeClr val="tx1"/>
                </a:solidFill>
              </a:rPr>
              <a:t>nhất</a:t>
            </a:r>
            <a:r>
              <a:rPr lang="en-US" sz="1200" b="1" dirty="0">
                <a:solidFill>
                  <a:schemeClr val="tx1"/>
                </a:solidFill>
              </a:rPr>
              <a:t> 1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riêng</a:t>
            </a:r>
            <a:r>
              <a:rPr lang="en-US" sz="1200" b="1" dirty="0">
                <a:solidFill>
                  <a:schemeClr val="tx1"/>
                </a:solidFill>
              </a:rPr>
              <a:t>, ý </a:t>
            </a:r>
            <a:r>
              <a:rPr lang="en-US" sz="1200" b="1" dirty="0" err="1">
                <a:solidFill>
                  <a:schemeClr val="tx1"/>
                </a:solidFill>
              </a:rPr>
              <a:t>tưởng</a:t>
            </a:r>
            <a:r>
              <a:rPr lang="en-US" sz="1200" b="1" dirty="0">
                <a:solidFill>
                  <a:schemeClr val="tx1"/>
                </a:solidFill>
              </a:rPr>
              <a:t> </a:t>
            </a:r>
            <a:r>
              <a:rPr lang="en-US" sz="1200" b="1" dirty="0" err="1">
                <a:solidFill>
                  <a:schemeClr val="tx1"/>
                </a:solidFill>
              </a:rPr>
              <a:t>dạy</a:t>
            </a:r>
            <a:r>
              <a:rPr lang="en-US" sz="1200" b="1" dirty="0">
                <a:solidFill>
                  <a:schemeClr val="tx1"/>
                </a:solidFill>
              </a:rPr>
              <a:t> </a:t>
            </a:r>
            <a:r>
              <a:rPr lang="en-US" sz="1200" b="1" dirty="0" err="1">
                <a:solidFill>
                  <a:schemeClr val="tx1"/>
                </a:solidFill>
              </a:rPr>
              <a:t>riêng</a:t>
            </a:r>
            <a:r>
              <a:rPr lang="en-US" sz="1200" b="1" dirty="0">
                <a:solidFill>
                  <a:schemeClr val="tx1"/>
                </a:solidFill>
              </a:rPr>
              <a:t>, </a:t>
            </a:r>
            <a:r>
              <a:rPr lang="en-US" sz="1200" b="1" dirty="0" err="1">
                <a:solidFill>
                  <a:schemeClr val="tx1"/>
                </a:solidFill>
              </a:rPr>
              <a:t>nên</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để</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ở </a:t>
            </a:r>
            <a:r>
              <a:rPr lang="en-US" sz="1200" b="1" dirty="0" err="1">
                <a:solidFill>
                  <a:schemeClr val="tx1"/>
                </a:solidFill>
              </a:rPr>
              <a:t>đây</a:t>
            </a:r>
            <a:r>
              <a:rPr lang="en-US" sz="1200" b="1" dirty="0">
                <a:solidFill>
                  <a:schemeClr val="tx1"/>
                </a:solidFill>
              </a:rPr>
              <a:t> (GV </a:t>
            </a:r>
            <a:r>
              <a:rPr lang="en-US" sz="1200" b="1" dirty="0" err="1">
                <a:solidFill>
                  <a:schemeClr val="tx1"/>
                </a:solidFill>
              </a:rPr>
              <a:t>kéo</a:t>
            </a:r>
            <a:r>
              <a:rPr lang="en-US" sz="1200" b="1" dirty="0">
                <a:solidFill>
                  <a:schemeClr val="tx1"/>
                </a:solidFill>
              </a:rPr>
              <a:t> slide </a:t>
            </a:r>
            <a:r>
              <a:rPr lang="en-US" sz="1200" b="1" dirty="0" err="1">
                <a:solidFill>
                  <a:schemeClr val="tx1"/>
                </a:solidFill>
              </a:rPr>
              <a:t>lên</a:t>
            </a:r>
            <a:r>
              <a:rPr lang="en-US" sz="1200" b="1" dirty="0">
                <a:solidFill>
                  <a:schemeClr val="tx1"/>
                </a:solidFill>
              </a:rPr>
              <a:t> </a:t>
            </a:r>
            <a:r>
              <a:rPr lang="en-US" sz="1200" b="1" dirty="0" err="1">
                <a:solidFill>
                  <a:schemeClr val="tx1"/>
                </a:solidFill>
              </a:rPr>
              <a:t>sau</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theo</a:t>
            </a:r>
            <a:r>
              <a:rPr lang="en-US" sz="1200" b="1" dirty="0">
                <a:solidFill>
                  <a:schemeClr val="tx1"/>
                </a:solidFill>
              </a:rPr>
              <a:t>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mình</a:t>
            </a:r>
            <a:r>
              <a:rPr lang="en-US" sz="1200" b="1" dirty="0">
                <a:solidFill>
                  <a:schemeClr val="tx1"/>
                </a:solidFill>
              </a:rPr>
              <a:t> </a:t>
            </a:r>
            <a:r>
              <a:rPr lang="en-US" sz="1200" b="1" dirty="0" err="1">
                <a:solidFill>
                  <a:schemeClr val="tx1"/>
                </a:solidFill>
              </a:rPr>
              <a:t>giúp</a:t>
            </a:r>
            <a:r>
              <a:rPr lang="en-US" sz="1200" b="1" dirty="0">
                <a:solidFill>
                  <a:schemeClr val="tx1"/>
                </a:solidFill>
              </a:rPr>
              <a:t> m </a:t>
            </a:r>
            <a:r>
              <a:rPr lang="en-US" sz="1200" b="1" dirty="0" err="1">
                <a:solidFill>
                  <a:schemeClr val="tx1"/>
                </a:solidFill>
              </a:rPr>
              <a:t>nhé</a:t>
            </a:r>
            <a:r>
              <a:rPr lang="en-US" sz="1200" b="1" dirty="0">
                <a:solidFill>
                  <a:schemeClr val="tx1"/>
                </a:solidFill>
              </a:rPr>
              <a:t>!)”</a:t>
            </a:r>
            <a:endParaRPr lang="en-US" sz="1000"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2508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87796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a:t>
            </a:r>
            <a:r>
              <a:rPr lang="en-US" sz="1200" b="1" dirty="0" err="1">
                <a:solidFill>
                  <a:schemeClr val="tx1"/>
                </a:solidFill>
              </a:rPr>
              <a:t>Có</a:t>
            </a:r>
            <a:r>
              <a:rPr lang="en-US" sz="1200" b="1" dirty="0">
                <a:solidFill>
                  <a:schemeClr val="tx1"/>
                </a:solidFill>
              </a:rPr>
              <a:t> </a:t>
            </a:r>
            <a:r>
              <a:rPr lang="en-US" sz="1200" b="1" dirty="0" err="1">
                <a:solidFill>
                  <a:schemeClr val="tx1"/>
                </a:solidFill>
              </a:rPr>
              <a:t>một</a:t>
            </a:r>
            <a:r>
              <a:rPr lang="en-US" sz="1200" b="1" dirty="0">
                <a:solidFill>
                  <a:schemeClr val="tx1"/>
                </a:solidFill>
              </a:rPr>
              <a:t> </a:t>
            </a:r>
            <a:r>
              <a:rPr lang="en-US" sz="1200" b="1" dirty="0" err="1">
                <a:solidFill>
                  <a:schemeClr val="tx1"/>
                </a:solidFill>
              </a:rPr>
              <a:t>số</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họ</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ghép</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a:t>
            </a:r>
            <a:r>
              <a:rPr lang="en-US" sz="1200" b="1" dirty="0" err="1">
                <a:solidFill>
                  <a:schemeClr val="tx1"/>
                </a:solidFill>
              </a:rPr>
              <a:t>của</a:t>
            </a:r>
            <a:r>
              <a:rPr lang="en-US" sz="1200" b="1" dirty="0">
                <a:solidFill>
                  <a:schemeClr val="tx1"/>
                </a:solidFill>
              </a:rPr>
              <a:t> </a:t>
            </a:r>
            <a:r>
              <a:rPr lang="en-US" sz="1200" b="1" dirty="0" err="1">
                <a:solidFill>
                  <a:schemeClr val="tx1"/>
                </a:solidFill>
              </a:rPr>
              <a:t>từ</a:t>
            </a:r>
            <a:r>
              <a:rPr lang="en-US" sz="1200" b="1" dirty="0">
                <a:solidFill>
                  <a:schemeClr val="tx1"/>
                </a:solidFill>
              </a:rPr>
              <a:t> </a:t>
            </a:r>
            <a:r>
              <a:rPr lang="en-US" sz="1200" b="1" dirty="0" err="1">
                <a:solidFill>
                  <a:schemeClr val="tx1"/>
                </a:solidFill>
              </a:rPr>
              <a:t>trong</a:t>
            </a:r>
            <a:r>
              <a:rPr lang="en-US" sz="1200" b="1" dirty="0">
                <a:solidFill>
                  <a:schemeClr val="tx1"/>
                </a:solidFill>
              </a:rPr>
              <a:t> </a:t>
            </a:r>
            <a:r>
              <a:rPr lang="en-US" sz="1200" b="1" dirty="0" err="1">
                <a:solidFill>
                  <a:schemeClr val="tx1"/>
                </a:solidFill>
              </a:rPr>
              <a:t>mục</a:t>
            </a:r>
            <a:r>
              <a:rPr lang="en-US" sz="1200" b="1" dirty="0">
                <a:solidFill>
                  <a:schemeClr val="tx1"/>
                </a:solidFill>
              </a:rPr>
              <a:t> </a:t>
            </a:r>
            <a:r>
              <a:rPr lang="en-US" sz="1200" b="1" dirty="0" err="1">
                <a:solidFill>
                  <a:schemeClr val="tx1"/>
                </a:solidFill>
              </a:rPr>
              <a:t>đọc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luôn</a:t>
            </a:r>
            <a:r>
              <a:rPr lang="en-US" sz="1200" b="1" dirty="0">
                <a:solidFill>
                  <a:schemeClr val="tx1"/>
                </a:solidFill>
              </a:rPr>
              <a:t>, </a:t>
            </a:r>
            <a:r>
              <a:rPr lang="en-US" sz="1200" b="1" dirty="0" err="1">
                <a:solidFill>
                  <a:schemeClr val="tx1"/>
                </a:solidFill>
              </a:rPr>
              <a:t>nhưng</a:t>
            </a:r>
            <a:r>
              <a:rPr lang="en-US" sz="1200" b="1" dirty="0">
                <a:solidFill>
                  <a:schemeClr val="tx1"/>
                </a:solidFill>
              </a:rPr>
              <a:t> </a:t>
            </a:r>
            <a:r>
              <a:rPr lang="en-US" sz="1200" b="1" dirty="0" err="1">
                <a:solidFill>
                  <a:schemeClr val="tx1"/>
                </a:solidFill>
              </a:rPr>
              <a:t>vì</a:t>
            </a:r>
            <a:r>
              <a:rPr lang="en-US" sz="1200" b="1" dirty="0">
                <a:solidFill>
                  <a:schemeClr val="tx1"/>
                </a:solidFill>
              </a:rPr>
              <a:t> </a:t>
            </a:r>
            <a:r>
              <a:rPr lang="en-US" sz="1200" b="1" dirty="0" err="1">
                <a:solidFill>
                  <a:schemeClr val="tx1"/>
                </a:solidFill>
              </a:rPr>
              <a:t>mỗi</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thống</a:t>
            </a:r>
            <a:r>
              <a:rPr lang="en-US" sz="1200" b="1" dirty="0">
                <a:solidFill>
                  <a:schemeClr val="tx1"/>
                </a:solidFill>
              </a:rPr>
              <a:t> </a:t>
            </a:r>
            <a:r>
              <a:rPr lang="en-US" sz="1200" b="1" dirty="0" err="1">
                <a:solidFill>
                  <a:schemeClr val="tx1"/>
                </a:solidFill>
              </a:rPr>
              <a:t>nhất</a:t>
            </a:r>
            <a:r>
              <a:rPr lang="en-US" sz="1200" b="1" dirty="0">
                <a:solidFill>
                  <a:schemeClr val="tx1"/>
                </a:solidFill>
              </a:rPr>
              <a:t> 1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riêng</a:t>
            </a:r>
            <a:r>
              <a:rPr lang="en-US" sz="1200" b="1" dirty="0">
                <a:solidFill>
                  <a:schemeClr val="tx1"/>
                </a:solidFill>
              </a:rPr>
              <a:t>, ý </a:t>
            </a:r>
            <a:r>
              <a:rPr lang="en-US" sz="1200" b="1" dirty="0" err="1">
                <a:solidFill>
                  <a:schemeClr val="tx1"/>
                </a:solidFill>
              </a:rPr>
              <a:t>tưởng</a:t>
            </a:r>
            <a:r>
              <a:rPr lang="en-US" sz="1200" b="1" dirty="0">
                <a:solidFill>
                  <a:schemeClr val="tx1"/>
                </a:solidFill>
              </a:rPr>
              <a:t> </a:t>
            </a:r>
            <a:r>
              <a:rPr lang="en-US" sz="1200" b="1" dirty="0" err="1">
                <a:solidFill>
                  <a:schemeClr val="tx1"/>
                </a:solidFill>
              </a:rPr>
              <a:t>dạy</a:t>
            </a:r>
            <a:r>
              <a:rPr lang="en-US" sz="1200" b="1" dirty="0">
                <a:solidFill>
                  <a:schemeClr val="tx1"/>
                </a:solidFill>
              </a:rPr>
              <a:t> </a:t>
            </a:r>
            <a:r>
              <a:rPr lang="en-US" sz="1200" b="1" dirty="0" err="1">
                <a:solidFill>
                  <a:schemeClr val="tx1"/>
                </a:solidFill>
              </a:rPr>
              <a:t>riêng</a:t>
            </a:r>
            <a:r>
              <a:rPr lang="en-US" sz="1200" b="1" dirty="0">
                <a:solidFill>
                  <a:schemeClr val="tx1"/>
                </a:solidFill>
              </a:rPr>
              <a:t>, </a:t>
            </a:r>
            <a:r>
              <a:rPr lang="en-US" sz="1200" b="1" dirty="0" err="1">
                <a:solidFill>
                  <a:schemeClr val="tx1"/>
                </a:solidFill>
              </a:rPr>
              <a:t>nên</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để</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ở </a:t>
            </a:r>
            <a:r>
              <a:rPr lang="en-US" sz="1200" b="1" dirty="0" err="1">
                <a:solidFill>
                  <a:schemeClr val="tx1"/>
                </a:solidFill>
              </a:rPr>
              <a:t>đây</a:t>
            </a:r>
            <a:r>
              <a:rPr lang="en-US" sz="1200" b="1" dirty="0">
                <a:solidFill>
                  <a:schemeClr val="tx1"/>
                </a:solidFill>
              </a:rPr>
              <a:t> (GV </a:t>
            </a:r>
            <a:r>
              <a:rPr lang="en-US" sz="1200" b="1" dirty="0" err="1">
                <a:solidFill>
                  <a:schemeClr val="tx1"/>
                </a:solidFill>
              </a:rPr>
              <a:t>kéo</a:t>
            </a:r>
            <a:r>
              <a:rPr lang="en-US" sz="1200" b="1" dirty="0">
                <a:solidFill>
                  <a:schemeClr val="tx1"/>
                </a:solidFill>
              </a:rPr>
              <a:t> slide </a:t>
            </a:r>
            <a:r>
              <a:rPr lang="en-US" sz="1200" b="1" dirty="0" err="1">
                <a:solidFill>
                  <a:schemeClr val="tx1"/>
                </a:solidFill>
              </a:rPr>
              <a:t>lên</a:t>
            </a:r>
            <a:r>
              <a:rPr lang="en-US" sz="1200" b="1" dirty="0">
                <a:solidFill>
                  <a:schemeClr val="tx1"/>
                </a:solidFill>
              </a:rPr>
              <a:t> </a:t>
            </a:r>
            <a:r>
              <a:rPr lang="en-US" sz="1200" b="1" dirty="0" err="1">
                <a:solidFill>
                  <a:schemeClr val="tx1"/>
                </a:solidFill>
              </a:rPr>
              <a:t>sau</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theo</a:t>
            </a:r>
            <a:r>
              <a:rPr lang="en-US" sz="1200" b="1" dirty="0">
                <a:solidFill>
                  <a:schemeClr val="tx1"/>
                </a:solidFill>
              </a:rPr>
              <a:t>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mình</a:t>
            </a:r>
            <a:r>
              <a:rPr lang="en-US" sz="1200" b="1" dirty="0">
                <a:solidFill>
                  <a:schemeClr val="tx1"/>
                </a:solidFill>
              </a:rPr>
              <a:t> </a:t>
            </a:r>
            <a:r>
              <a:rPr lang="en-US" sz="1200" b="1" dirty="0" err="1">
                <a:solidFill>
                  <a:schemeClr val="tx1"/>
                </a:solidFill>
              </a:rPr>
              <a:t>giúp</a:t>
            </a:r>
            <a:r>
              <a:rPr lang="en-US" sz="1200" b="1" dirty="0">
                <a:solidFill>
                  <a:schemeClr val="tx1"/>
                </a:solidFill>
              </a:rPr>
              <a:t> m </a:t>
            </a:r>
            <a:r>
              <a:rPr lang="en-US" sz="1200" b="1" dirty="0" err="1">
                <a:solidFill>
                  <a:schemeClr val="tx1"/>
                </a:solidFill>
              </a:rPr>
              <a:t>nhé</a:t>
            </a:r>
            <a:r>
              <a:rPr lang="en-US" sz="1200" b="1" dirty="0">
                <a:solidFill>
                  <a:schemeClr val="tx1"/>
                </a:solidFill>
              </a:rPr>
              <a:t>!)”</a:t>
            </a:r>
            <a:endParaRPr lang="en-US" sz="1000"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5921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a:t>
            </a:r>
            <a:r>
              <a:rPr lang="en-US" sz="1200" b="1" dirty="0" err="1">
                <a:solidFill>
                  <a:schemeClr val="tx1"/>
                </a:solidFill>
              </a:rPr>
              <a:t>Có</a:t>
            </a:r>
            <a:r>
              <a:rPr lang="en-US" sz="1200" b="1" dirty="0">
                <a:solidFill>
                  <a:schemeClr val="tx1"/>
                </a:solidFill>
              </a:rPr>
              <a:t> </a:t>
            </a:r>
            <a:r>
              <a:rPr lang="en-US" sz="1200" b="1" dirty="0" err="1">
                <a:solidFill>
                  <a:schemeClr val="tx1"/>
                </a:solidFill>
              </a:rPr>
              <a:t>một</a:t>
            </a:r>
            <a:r>
              <a:rPr lang="en-US" sz="1200" b="1" dirty="0">
                <a:solidFill>
                  <a:schemeClr val="tx1"/>
                </a:solidFill>
              </a:rPr>
              <a:t> </a:t>
            </a:r>
            <a:r>
              <a:rPr lang="en-US" sz="1200" b="1" dirty="0" err="1">
                <a:solidFill>
                  <a:schemeClr val="tx1"/>
                </a:solidFill>
              </a:rPr>
              <a:t>số</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họ</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ghép</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a:t>
            </a:r>
            <a:r>
              <a:rPr lang="en-US" sz="1200" b="1" dirty="0" err="1">
                <a:solidFill>
                  <a:schemeClr val="tx1"/>
                </a:solidFill>
              </a:rPr>
              <a:t>của</a:t>
            </a:r>
            <a:r>
              <a:rPr lang="en-US" sz="1200" b="1" dirty="0">
                <a:solidFill>
                  <a:schemeClr val="tx1"/>
                </a:solidFill>
              </a:rPr>
              <a:t> </a:t>
            </a:r>
            <a:r>
              <a:rPr lang="en-US" sz="1200" b="1" dirty="0" err="1">
                <a:solidFill>
                  <a:schemeClr val="tx1"/>
                </a:solidFill>
              </a:rPr>
              <a:t>từ</a:t>
            </a:r>
            <a:r>
              <a:rPr lang="en-US" sz="1200" b="1" dirty="0">
                <a:solidFill>
                  <a:schemeClr val="tx1"/>
                </a:solidFill>
              </a:rPr>
              <a:t> </a:t>
            </a:r>
            <a:r>
              <a:rPr lang="en-US" sz="1200" b="1" dirty="0" err="1">
                <a:solidFill>
                  <a:schemeClr val="tx1"/>
                </a:solidFill>
              </a:rPr>
              <a:t>trong</a:t>
            </a:r>
            <a:r>
              <a:rPr lang="en-US" sz="1200" b="1" dirty="0">
                <a:solidFill>
                  <a:schemeClr val="tx1"/>
                </a:solidFill>
              </a:rPr>
              <a:t> </a:t>
            </a:r>
            <a:r>
              <a:rPr lang="en-US" sz="1200" b="1" dirty="0" err="1">
                <a:solidFill>
                  <a:schemeClr val="tx1"/>
                </a:solidFill>
              </a:rPr>
              <a:t>mục</a:t>
            </a:r>
            <a:r>
              <a:rPr lang="en-US" sz="1200" b="1" dirty="0">
                <a:solidFill>
                  <a:schemeClr val="tx1"/>
                </a:solidFill>
              </a:rPr>
              <a:t> </a:t>
            </a:r>
            <a:r>
              <a:rPr lang="en-US" sz="1200" b="1" dirty="0" err="1">
                <a:solidFill>
                  <a:schemeClr val="tx1"/>
                </a:solidFill>
              </a:rPr>
              <a:t>đọc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luôn</a:t>
            </a:r>
            <a:r>
              <a:rPr lang="en-US" sz="1200" b="1" dirty="0">
                <a:solidFill>
                  <a:schemeClr val="tx1"/>
                </a:solidFill>
              </a:rPr>
              <a:t>, </a:t>
            </a:r>
            <a:r>
              <a:rPr lang="en-US" sz="1200" b="1" dirty="0" err="1">
                <a:solidFill>
                  <a:schemeClr val="tx1"/>
                </a:solidFill>
              </a:rPr>
              <a:t>nhưng</a:t>
            </a:r>
            <a:r>
              <a:rPr lang="en-US" sz="1200" b="1" dirty="0">
                <a:solidFill>
                  <a:schemeClr val="tx1"/>
                </a:solidFill>
              </a:rPr>
              <a:t> </a:t>
            </a:r>
            <a:r>
              <a:rPr lang="en-US" sz="1200" b="1" dirty="0" err="1">
                <a:solidFill>
                  <a:schemeClr val="tx1"/>
                </a:solidFill>
              </a:rPr>
              <a:t>vì</a:t>
            </a:r>
            <a:r>
              <a:rPr lang="en-US" sz="1200" b="1" dirty="0">
                <a:solidFill>
                  <a:schemeClr val="tx1"/>
                </a:solidFill>
              </a:rPr>
              <a:t> </a:t>
            </a:r>
            <a:r>
              <a:rPr lang="en-US" sz="1200" b="1" dirty="0" err="1">
                <a:solidFill>
                  <a:schemeClr val="tx1"/>
                </a:solidFill>
              </a:rPr>
              <a:t>mỗi</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thống</a:t>
            </a:r>
            <a:r>
              <a:rPr lang="en-US" sz="1200" b="1" dirty="0">
                <a:solidFill>
                  <a:schemeClr val="tx1"/>
                </a:solidFill>
              </a:rPr>
              <a:t> </a:t>
            </a:r>
            <a:r>
              <a:rPr lang="en-US" sz="1200" b="1" dirty="0" err="1">
                <a:solidFill>
                  <a:schemeClr val="tx1"/>
                </a:solidFill>
              </a:rPr>
              <a:t>nhất</a:t>
            </a:r>
            <a:r>
              <a:rPr lang="en-US" sz="1200" b="1" dirty="0">
                <a:solidFill>
                  <a:schemeClr val="tx1"/>
                </a:solidFill>
              </a:rPr>
              <a:t> 1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riêng</a:t>
            </a:r>
            <a:r>
              <a:rPr lang="en-US" sz="1200" b="1" dirty="0">
                <a:solidFill>
                  <a:schemeClr val="tx1"/>
                </a:solidFill>
              </a:rPr>
              <a:t>, ý </a:t>
            </a:r>
            <a:r>
              <a:rPr lang="en-US" sz="1200" b="1" dirty="0" err="1">
                <a:solidFill>
                  <a:schemeClr val="tx1"/>
                </a:solidFill>
              </a:rPr>
              <a:t>tưởng</a:t>
            </a:r>
            <a:r>
              <a:rPr lang="en-US" sz="1200" b="1" dirty="0">
                <a:solidFill>
                  <a:schemeClr val="tx1"/>
                </a:solidFill>
              </a:rPr>
              <a:t> </a:t>
            </a:r>
            <a:r>
              <a:rPr lang="en-US" sz="1200" b="1" dirty="0" err="1">
                <a:solidFill>
                  <a:schemeClr val="tx1"/>
                </a:solidFill>
              </a:rPr>
              <a:t>dạy</a:t>
            </a:r>
            <a:r>
              <a:rPr lang="en-US" sz="1200" b="1" dirty="0">
                <a:solidFill>
                  <a:schemeClr val="tx1"/>
                </a:solidFill>
              </a:rPr>
              <a:t> </a:t>
            </a:r>
            <a:r>
              <a:rPr lang="en-US" sz="1200" b="1" dirty="0" err="1">
                <a:solidFill>
                  <a:schemeClr val="tx1"/>
                </a:solidFill>
              </a:rPr>
              <a:t>riêng</a:t>
            </a:r>
            <a:r>
              <a:rPr lang="en-US" sz="1200" b="1" dirty="0">
                <a:solidFill>
                  <a:schemeClr val="tx1"/>
                </a:solidFill>
              </a:rPr>
              <a:t>, </a:t>
            </a:r>
            <a:r>
              <a:rPr lang="en-US" sz="1200" b="1" dirty="0" err="1">
                <a:solidFill>
                  <a:schemeClr val="tx1"/>
                </a:solidFill>
              </a:rPr>
              <a:t>nên</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để</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ở </a:t>
            </a:r>
            <a:r>
              <a:rPr lang="en-US" sz="1200" b="1" dirty="0" err="1">
                <a:solidFill>
                  <a:schemeClr val="tx1"/>
                </a:solidFill>
              </a:rPr>
              <a:t>đây</a:t>
            </a:r>
            <a:r>
              <a:rPr lang="en-US" sz="1200" b="1" dirty="0">
                <a:solidFill>
                  <a:schemeClr val="tx1"/>
                </a:solidFill>
              </a:rPr>
              <a:t> (GV </a:t>
            </a:r>
            <a:r>
              <a:rPr lang="en-US" sz="1200" b="1" dirty="0" err="1">
                <a:solidFill>
                  <a:schemeClr val="tx1"/>
                </a:solidFill>
              </a:rPr>
              <a:t>kéo</a:t>
            </a:r>
            <a:r>
              <a:rPr lang="en-US" sz="1200" b="1" dirty="0">
                <a:solidFill>
                  <a:schemeClr val="tx1"/>
                </a:solidFill>
              </a:rPr>
              <a:t> slide </a:t>
            </a:r>
            <a:r>
              <a:rPr lang="en-US" sz="1200" b="1" dirty="0" err="1">
                <a:solidFill>
                  <a:schemeClr val="tx1"/>
                </a:solidFill>
              </a:rPr>
              <a:t>lên</a:t>
            </a:r>
            <a:r>
              <a:rPr lang="en-US" sz="1200" b="1" dirty="0">
                <a:solidFill>
                  <a:schemeClr val="tx1"/>
                </a:solidFill>
              </a:rPr>
              <a:t> </a:t>
            </a:r>
            <a:r>
              <a:rPr lang="en-US" sz="1200" b="1" dirty="0" err="1">
                <a:solidFill>
                  <a:schemeClr val="tx1"/>
                </a:solidFill>
              </a:rPr>
              <a:t>sau</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theo</a:t>
            </a:r>
            <a:r>
              <a:rPr lang="en-US" sz="1200" b="1" dirty="0">
                <a:solidFill>
                  <a:schemeClr val="tx1"/>
                </a:solidFill>
              </a:rPr>
              <a:t>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mình</a:t>
            </a:r>
            <a:r>
              <a:rPr lang="en-US" sz="1200" b="1" dirty="0">
                <a:solidFill>
                  <a:schemeClr val="tx1"/>
                </a:solidFill>
              </a:rPr>
              <a:t> </a:t>
            </a:r>
            <a:r>
              <a:rPr lang="en-US" sz="1200" b="1" dirty="0" err="1">
                <a:solidFill>
                  <a:schemeClr val="tx1"/>
                </a:solidFill>
              </a:rPr>
              <a:t>giúp</a:t>
            </a:r>
            <a:r>
              <a:rPr lang="en-US" sz="1200" b="1" dirty="0">
                <a:solidFill>
                  <a:schemeClr val="tx1"/>
                </a:solidFill>
              </a:rPr>
              <a:t> m </a:t>
            </a:r>
            <a:r>
              <a:rPr lang="en-US" sz="1200" b="1" dirty="0" err="1">
                <a:solidFill>
                  <a:schemeClr val="tx1"/>
                </a:solidFill>
              </a:rPr>
              <a:t>nhé</a:t>
            </a:r>
            <a:r>
              <a:rPr lang="en-US" sz="1200" b="1" dirty="0">
                <a:solidFill>
                  <a:schemeClr val="tx1"/>
                </a:solidFill>
              </a:rPr>
              <a:t>!)”</a:t>
            </a:r>
            <a:endParaRPr lang="en-US" sz="1000"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7440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9337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2795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1487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95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24233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982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9486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746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85442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2071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GV đọc toàn bài cho HS nghe</a:t>
            </a:r>
          </a:p>
          <a:p>
            <a:r>
              <a:rPr lang="en-US"/>
              <a:t>- Bắt đầu trò chơi, GV click chuột, xe chạy đến trước mỗi chướng ngại vật sẽ bắt đầu che các từ, sau khi HS đọc thuộc, click chuột lần nữa để xóa chướng ngại vật và xe chạy tiếp, tương tự đến hết.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5408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6385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7483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8773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4443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6110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662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04DA77-0714-4226-8456-DE0FB00C8765}"/>
              </a:ext>
            </a:extLst>
          </p:cNvPr>
          <p:cNvSpPr>
            <a:spLocks noGrp="1"/>
          </p:cNvSpPr>
          <p:nvPr>
            <p:ph type="dt" sz="half" idx="10"/>
          </p:nvPr>
        </p:nvSpPr>
        <p:spPr/>
        <p:txBody>
          <a:bodyPr/>
          <a:lstStyle/>
          <a:p>
            <a:fld id="{E69B9EE9-F3BF-4B40-83E7-C9BC68FDDB0E}" type="datetimeFigureOut">
              <a:rPr lang="en-US" smtClean="0"/>
              <a:t>4/29/2026</a:t>
            </a:fld>
            <a:endParaRPr lang="en-US"/>
          </a:p>
        </p:txBody>
      </p:sp>
      <p:sp>
        <p:nvSpPr>
          <p:cNvPr id="3" name="Footer Placeholder 2">
            <a:extLst>
              <a:ext uri="{FF2B5EF4-FFF2-40B4-BE49-F238E27FC236}">
                <a16:creationId xmlns:a16="http://schemas.microsoft.com/office/drawing/2014/main" id="{548689CE-C57C-4CCE-B5D7-91A284CB198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40DF66-3D9B-4E31-B419-8D199F946398}"/>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734790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A372-E784-4489-91B1-EB5F9893B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E1B435-934F-44C4-8F1B-EC379BCB0879}"/>
              </a:ext>
            </a:extLst>
          </p:cNvPr>
          <p:cNvSpPr>
            <a:spLocks noGrp="1"/>
          </p:cNvSpPr>
          <p:nvPr>
            <p:ph type="dt" sz="half" idx="10"/>
          </p:nvPr>
        </p:nvSpPr>
        <p:spPr/>
        <p:txBody>
          <a:bodyPr/>
          <a:lstStyle/>
          <a:p>
            <a:fld id="{E69B9EE9-F3BF-4B40-83E7-C9BC68FDDB0E}" type="datetimeFigureOut">
              <a:rPr lang="en-US" smtClean="0"/>
              <a:t>4/29/2026</a:t>
            </a:fld>
            <a:endParaRPr lang="en-US"/>
          </a:p>
        </p:txBody>
      </p:sp>
      <p:sp>
        <p:nvSpPr>
          <p:cNvPr id="4" name="Footer Placeholder 3">
            <a:extLst>
              <a:ext uri="{FF2B5EF4-FFF2-40B4-BE49-F238E27FC236}">
                <a16:creationId xmlns:a16="http://schemas.microsoft.com/office/drawing/2014/main" id="{7D9BAE6C-C81A-448F-810E-8201A0E7D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98452A-D52B-4D53-AA70-42F3E1B9132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54574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p:txBody>
          <a:bodyPr/>
          <a:lstStyle/>
          <a:p>
            <a:fld id="{E69B9EE9-F3BF-4B40-83E7-C9BC68FDDB0E}" type="datetimeFigureOut">
              <a:rPr lang="en-US" smtClean="0"/>
              <a:t>4/29/2026</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60606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2C063-6317-449C-A341-883F2682D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53C2C5-1069-41AD-AB8E-A272B5F74D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335F9C6-7A1E-4BB1-8382-AF2048FA93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2CF1DA-3491-456F-B971-C43EFCD2163E}"/>
              </a:ext>
            </a:extLst>
          </p:cNvPr>
          <p:cNvSpPr>
            <a:spLocks noGrp="1"/>
          </p:cNvSpPr>
          <p:nvPr>
            <p:ph type="dt" sz="half" idx="10"/>
          </p:nvPr>
        </p:nvSpPr>
        <p:spPr/>
        <p:txBody>
          <a:bodyPr/>
          <a:lstStyle/>
          <a:p>
            <a:fld id="{E69B9EE9-F3BF-4B40-83E7-C9BC68FDDB0E}" type="datetimeFigureOut">
              <a:rPr lang="en-US" smtClean="0"/>
              <a:t>4/29/2026</a:t>
            </a:fld>
            <a:endParaRPr lang="en-US"/>
          </a:p>
        </p:txBody>
      </p:sp>
      <p:sp>
        <p:nvSpPr>
          <p:cNvPr id="6" name="Footer Placeholder 5">
            <a:extLst>
              <a:ext uri="{FF2B5EF4-FFF2-40B4-BE49-F238E27FC236}">
                <a16:creationId xmlns:a16="http://schemas.microsoft.com/office/drawing/2014/main" id="{A2D613E6-C32A-4783-9219-260167E50D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F57CA7-22C9-4637-98D5-45CB81C4CD6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697514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5C8BC-CF44-4FCD-ACB9-6C06E1FD0D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E26985-A785-4717-80AD-9B8D8F5B85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05A630-F12E-492E-A3AD-AE8A23606B49}"/>
              </a:ext>
            </a:extLst>
          </p:cNvPr>
          <p:cNvSpPr>
            <a:spLocks noGrp="1"/>
          </p:cNvSpPr>
          <p:nvPr>
            <p:ph type="dt" sz="half" idx="10"/>
          </p:nvPr>
        </p:nvSpPr>
        <p:spPr/>
        <p:txBody>
          <a:bodyPr/>
          <a:lstStyle/>
          <a:p>
            <a:fld id="{E69B9EE9-F3BF-4B40-83E7-C9BC68FDDB0E}" type="datetimeFigureOut">
              <a:rPr lang="en-US" smtClean="0"/>
              <a:t>4/29/2026</a:t>
            </a:fld>
            <a:endParaRPr lang="en-US"/>
          </a:p>
        </p:txBody>
      </p:sp>
      <p:sp>
        <p:nvSpPr>
          <p:cNvPr id="5" name="Footer Placeholder 4">
            <a:extLst>
              <a:ext uri="{FF2B5EF4-FFF2-40B4-BE49-F238E27FC236}">
                <a16:creationId xmlns:a16="http://schemas.microsoft.com/office/drawing/2014/main" id="{7F5C2166-B6AA-4084-B4D7-069DDC982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C20EA2-78ED-4391-B2FB-25000FDBCAA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81713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8" name="9Slide.vn - 2019">
            <a:extLst>
              <a:ext uri="{FF2B5EF4-FFF2-40B4-BE49-F238E27FC236}">
                <a16:creationId xmlns:a16="http://schemas.microsoft.com/office/drawing/2014/main" id="{7D178EE8-F66C-1CF5-BCAB-A45612AB7D13}"/>
              </a:ext>
            </a:extLst>
          </p:cNvPr>
          <p:cNvSpPr txBox="1"/>
          <p:nvPr userDrawn="1"/>
        </p:nvSpPr>
        <p:spPr>
          <a:xfrm>
            <a:off x="0" y="-1512332"/>
            <a:ext cx="12192000" cy="369332"/>
          </a:xfrm>
          <a:prstGeom prst="rect">
            <a:avLst/>
          </a:prstGeom>
          <a:noFill/>
        </p:spPr>
        <p:txBody>
          <a:bodyPr vert="horz" wrap="none" lIns="0" tIns="0" rIns="0" bIns="0"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76CB0E7E-7BDA-4369-B06E-95E5B313A5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F2DE87-7D95-4722-9EE5-248D158C7F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D0A038-BC78-4ECC-BEFF-CCB515E48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9B9EE9-F3BF-4B40-83E7-C9BC68FDDB0E}" type="datetimeFigureOut">
              <a:rPr lang="en-US" smtClean="0"/>
              <a:t>4/29/2026</a:t>
            </a:fld>
            <a:endParaRPr lang="en-US"/>
          </a:p>
        </p:txBody>
      </p:sp>
      <p:sp>
        <p:nvSpPr>
          <p:cNvPr id="5" name="Footer Placeholder 4">
            <a:extLst>
              <a:ext uri="{FF2B5EF4-FFF2-40B4-BE49-F238E27FC236}">
                <a16:creationId xmlns:a16="http://schemas.microsoft.com/office/drawing/2014/main" id="{50ECDB14-4F91-4B5C-8ACA-1B5E7E69B7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0118F-80C4-4861-A4D3-A50D382E7D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F55963-6440-4C45-BA09-4E6A99D1BBE0}" type="slidenum">
              <a:rPr lang="en-US" smtClean="0"/>
              <a:t>‹#›</a:t>
            </a:fld>
            <a:endParaRPr lang="en-US"/>
          </a:p>
        </p:txBody>
      </p:sp>
      <p:grpSp>
        <p:nvGrpSpPr>
          <p:cNvPr id="11" name="Group 10">
            <a:extLst>
              <a:ext uri="{FF2B5EF4-FFF2-40B4-BE49-F238E27FC236}">
                <a16:creationId xmlns:a16="http://schemas.microsoft.com/office/drawing/2014/main" id="{CD0CE00B-B040-4546-AF5D-EEF96AA126B0}"/>
              </a:ext>
            </a:extLst>
          </p:cNvPr>
          <p:cNvGrpSpPr>
            <a:grpSpLocks noGrp="1" noSelect="1" noRot="1" noMove="1" noResize="1"/>
          </p:cNvGrpSpPr>
          <p:nvPr userDrawn="1">
            <p:custDataLst>
              <p:tags r:id="rId7"/>
            </p:custDataLst>
          </p:nvPr>
        </p:nvGrpSpPr>
        <p:grpSpPr>
          <a:xfrm>
            <a:off x="-2202100" y="-2224223"/>
            <a:ext cx="16596200" cy="11284323"/>
            <a:chOff x="-2202100" y="-2224223"/>
            <a:chExt cx="16596200" cy="11284323"/>
          </a:xfrm>
        </p:grpSpPr>
        <p:sp>
          <p:nvSpPr>
            <p:cNvPr id="12" name="Rectangle 11">
              <a:extLst>
                <a:ext uri="{FF2B5EF4-FFF2-40B4-BE49-F238E27FC236}">
                  <a16:creationId xmlns:a16="http://schemas.microsoft.com/office/drawing/2014/main" id="{AA423BDB-6737-4700-9989-01683A4147DA}"/>
                </a:ext>
              </a:extLst>
            </p:cNvPr>
            <p:cNvSpPr/>
            <p:nvPr/>
          </p:nvSpPr>
          <p:spPr>
            <a:xfrm>
              <a:off x="4851540" y="8494776"/>
              <a:ext cx="2488920" cy="565324"/>
            </a:xfrm>
            <a:prstGeom prst="rect">
              <a:avLst/>
            </a:prstGeom>
            <a:noFill/>
            <a:ln w="2159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id="{391E50D3-44ED-477F-84FB-1E24BC65ED8F}"/>
                </a:ext>
              </a:extLst>
            </p:cNvPr>
            <p:cNvSpPr txBox="1"/>
            <p:nvPr/>
          </p:nvSpPr>
          <p:spPr>
            <a:xfrm>
              <a:off x="5006988" y="8647176"/>
              <a:ext cx="2178025" cy="260524"/>
            </a:xfrm>
            <a:custGeom>
              <a:avLst/>
              <a:gdLst/>
              <a:ahLst/>
              <a:cxnLst/>
              <a:rect l="l" t="t" r="r" b="b"/>
              <a:pathLst>
                <a:path w="2178025" h="260524">
                  <a:moveTo>
                    <a:pt x="1807648" y="222182"/>
                  </a:moveTo>
                  <a:cubicBezTo>
                    <a:pt x="1814010" y="222182"/>
                    <a:pt x="1818838" y="223968"/>
                    <a:pt x="1822130" y="227540"/>
                  </a:cubicBezTo>
                  <a:cubicBezTo>
                    <a:pt x="1825423" y="231111"/>
                    <a:pt x="1827070" y="235576"/>
                    <a:pt x="1827070" y="240934"/>
                  </a:cubicBezTo>
                  <a:cubicBezTo>
                    <a:pt x="1827070" y="246069"/>
                    <a:pt x="1825423" y="250366"/>
                    <a:pt x="1822130" y="253826"/>
                  </a:cubicBezTo>
                  <a:cubicBezTo>
                    <a:pt x="1818838" y="257287"/>
                    <a:pt x="1814010" y="259017"/>
                    <a:pt x="1807648" y="259017"/>
                  </a:cubicBezTo>
                  <a:cubicBezTo>
                    <a:pt x="1801285" y="259017"/>
                    <a:pt x="1796513" y="257287"/>
                    <a:pt x="1793332" y="253826"/>
                  </a:cubicBezTo>
                  <a:cubicBezTo>
                    <a:pt x="1790151" y="250366"/>
                    <a:pt x="1788560" y="246069"/>
                    <a:pt x="1788560" y="240934"/>
                  </a:cubicBezTo>
                  <a:cubicBezTo>
                    <a:pt x="1788560" y="235576"/>
                    <a:pt x="1790151" y="231111"/>
                    <a:pt x="1793332" y="227540"/>
                  </a:cubicBezTo>
                  <a:cubicBezTo>
                    <a:pt x="1796513" y="223968"/>
                    <a:pt x="1801285" y="222182"/>
                    <a:pt x="1807648" y="222182"/>
                  </a:cubicBezTo>
                  <a:close/>
                  <a:moveTo>
                    <a:pt x="807523" y="222182"/>
                  </a:moveTo>
                  <a:cubicBezTo>
                    <a:pt x="813885" y="222182"/>
                    <a:pt x="818713" y="223968"/>
                    <a:pt x="822005" y="227540"/>
                  </a:cubicBezTo>
                  <a:cubicBezTo>
                    <a:pt x="825298" y="231111"/>
                    <a:pt x="826945" y="235576"/>
                    <a:pt x="826945" y="240934"/>
                  </a:cubicBezTo>
                  <a:cubicBezTo>
                    <a:pt x="826945" y="246069"/>
                    <a:pt x="825298" y="250366"/>
                    <a:pt x="822005" y="253826"/>
                  </a:cubicBezTo>
                  <a:cubicBezTo>
                    <a:pt x="818713" y="257287"/>
                    <a:pt x="813885" y="259017"/>
                    <a:pt x="807523" y="259017"/>
                  </a:cubicBezTo>
                  <a:cubicBezTo>
                    <a:pt x="801160" y="259017"/>
                    <a:pt x="796388" y="257287"/>
                    <a:pt x="793207" y="253826"/>
                  </a:cubicBezTo>
                  <a:cubicBezTo>
                    <a:pt x="790026" y="250366"/>
                    <a:pt x="788435" y="246069"/>
                    <a:pt x="788435" y="240934"/>
                  </a:cubicBezTo>
                  <a:cubicBezTo>
                    <a:pt x="788435" y="235576"/>
                    <a:pt x="790026" y="231111"/>
                    <a:pt x="793207" y="227540"/>
                  </a:cubicBezTo>
                  <a:cubicBezTo>
                    <a:pt x="796388" y="223968"/>
                    <a:pt x="801160" y="222182"/>
                    <a:pt x="807523" y="222182"/>
                  </a:cubicBezTo>
                  <a:close/>
                  <a:moveTo>
                    <a:pt x="1488076" y="98952"/>
                  </a:moveTo>
                  <a:cubicBezTo>
                    <a:pt x="1472896" y="98952"/>
                    <a:pt x="1461064" y="104812"/>
                    <a:pt x="1452581" y="116532"/>
                  </a:cubicBezTo>
                  <a:cubicBezTo>
                    <a:pt x="1444098" y="128253"/>
                    <a:pt x="1439856" y="145610"/>
                    <a:pt x="1439856" y="168604"/>
                  </a:cubicBezTo>
                  <a:cubicBezTo>
                    <a:pt x="1439856" y="189142"/>
                    <a:pt x="1444098" y="205215"/>
                    <a:pt x="1452581" y="216824"/>
                  </a:cubicBezTo>
                  <a:cubicBezTo>
                    <a:pt x="1461064" y="228433"/>
                    <a:pt x="1472784" y="234237"/>
                    <a:pt x="1487741" y="234237"/>
                  </a:cubicBezTo>
                  <a:cubicBezTo>
                    <a:pt x="1507387" y="234237"/>
                    <a:pt x="1521730" y="225419"/>
                    <a:pt x="1530771" y="207783"/>
                  </a:cubicBezTo>
                  <a:lnTo>
                    <a:pt x="1530771" y="124569"/>
                  </a:lnTo>
                  <a:cubicBezTo>
                    <a:pt x="1521507" y="107491"/>
                    <a:pt x="1507275" y="98952"/>
                    <a:pt x="1488076" y="98952"/>
                  </a:cubicBezTo>
                  <a:close/>
                  <a:moveTo>
                    <a:pt x="1678241" y="98115"/>
                  </a:moveTo>
                  <a:cubicBezTo>
                    <a:pt x="1665740" y="98115"/>
                    <a:pt x="1655248" y="102663"/>
                    <a:pt x="1646764" y="111761"/>
                  </a:cubicBezTo>
                  <a:cubicBezTo>
                    <a:pt x="1638281" y="120858"/>
                    <a:pt x="1633035" y="133610"/>
                    <a:pt x="1631026" y="150019"/>
                  </a:cubicBezTo>
                  <a:lnTo>
                    <a:pt x="1721774" y="150019"/>
                  </a:lnTo>
                  <a:lnTo>
                    <a:pt x="1721774" y="147675"/>
                  </a:lnTo>
                  <a:cubicBezTo>
                    <a:pt x="1720881" y="131936"/>
                    <a:pt x="1716639" y="119742"/>
                    <a:pt x="1709049" y="111091"/>
                  </a:cubicBezTo>
                  <a:cubicBezTo>
                    <a:pt x="1701459" y="102440"/>
                    <a:pt x="1691190" y="98115"/>
                    <a:pt x="1678241" y="98115"/>
                  </a:cubicBezTo>
                  <a:close/>
                  <a:moveTo>
                    <a:pt x="1855700" y="76014"/>
                  </a:moveTo>
                  <a:lnTo>
                    <a:pt x="1887345" y="76014"/>
                  </a:lnTo>
                  <a:lnTo>
                    <a:pt x="1933389" y="215150"/>
                  </a:lnTo>
                  <a:lnTo>
                    <a:pt x="1978260" y="76014"/>
                  </a:lnTo>
                  <a:lnTo>
                    <a:pt x="2009905" y="76014"/>
                  </a:lnTo>
                  <a:lnTo>
                    <a:pt x="1944941" y="257175"/>
                  </a:lnTo>
                  <a:lnTo>
                    <a:pt x="1921334" y="257175"/>
                  </a:lnTo>
                  <a:close/>
                  <a:moveTo>
                    <a:pt x="1333370" y="76014"/>
                  </a:moveTo>
                  <a:lnTo>
                    <a:pt x="1364344" y="76014"/>
                  </a:lnTo>
                  <a:lnTo>
                    <a:pt x="1364344" y="257175"/>
                  </a:lnTo>
                  <a:lnTo>
                    <a:pt x="1333370" y="257175"/>
                  </a:lnTo>
                  <a:close/>
                  <a:moveTo>
                    <a:pt x="514350" y="76014"/>
                  </a:moveTo>
                  <a:lnTo>
                    <a:pt x="545157" y="76014"/>
                  </a:lnTo>
                  <a:lnTo>
                    <a:pt x="580820" y="211634"/>
                  </a:lnTo>
                  <a:lnTo>
                    <a:pt x="623013" y="76014"/>
                  </a:lnTo>
                  <a:lnTo>
                    <a:pt x="647960" y="76014"/>
                  </a:lnTo>
                  <a:lnTo>
                    <a:pt x="690990" y="214480"/>
                  </a:lnTo>
                  <a:lnTo>
                    <a:pt x="725816" y="76014"/>
                  </a:lnTo>
                  <a:lnTo>
                    <a:pt x="756791" y="76014"/>
                  </a:lnTo>
                  <a:lnTo>
                    <a:pt x="704050" y="257175"/>
                  </a:lnTo>
                  <a:lnTo>
                    <a:pt x="678935" y="257175"/>
                  </a:lnTo>
                  <a:lnTo>
                    <a:pt x="634901" y="119881"/>
                  </a:lnTo>
                  <a:lnTo>
                    <a:pt x="592038" y="257175"/>
                  </a:lnTo>
                  <a:lnTo>
                    <a:pt x="566923" y="257175"/>
                  </a:lnTo>
                  <a:close/>
                  <a:moveTo>
                    <a:pt x="257175" y="76014"/>
                  </a:moveTo>
                  <a:lnTo>
                    <a:pt x="287982" y="76014"/>
                  </a:lnTo>
                  <a:lnTo>
                    <a:pt x="323645" y="211634"/>
                  </a:lnTo>
                  <a:lnTo>
                    <a:pt x="365838" y="76014"/>
                  </a:lnTo>
                  <a:lnTo>
                    <a:pt x="390785" y="76014"/>
                  </a:lnTo>
                  <a:lnTo>
                    <a:pt x="433815" y="214480"/>
                  </a:lnTo>
                  <a:lnTo>
                    <a:pt x="468641" y="76014"/>
                  </a:lnTo>
                  <a:lnTo>
                    <a:pt x="499616" y="76014"/>
                  </a:lnTo>
                  <a:lnTo>
                    <a:pt x="446875" y="257175"/>
                  </a:lnTo>
                  <a:lnTo>
                    <a:pt x="421760" y="257175"/>
                  </a:lnTo>
                  <a:lnTo>
                    <a:pt x="377726" y="119881"/>
                  </a:lnTo>
                  <a:lnTo>
                    <a:pt x="334863" y="257175"/>
                  </a:lnTo>
                  <a:lnTo>
                    <a:pt x="309748" y="257175"/>
                  </a:lnTo>
                  <a:close/>
                  <a:moveTo>
                    <a:pt x="0" y="76014"/>
                  </a:moveTo>
                  <a:lnTo>
                    <a:pt x="30807" y="76014"/>
                  </a:lnTo>
                  <a:lnTo>
                    <a:pt x="66470" y="211634"/>
                  </a:lnTo>
                  <a:lnTo>
                    <a:pt x="108663" y="76014"/>
                  </a:lnTo>
                  <a:lnTo>
                    <a:pt x="133610" y="76014"/>
                  </a:lnTo>
                  <a:lnTo>
                    <a:pt x="176640" y="214480"/>
                  </a:lnTo>
                  <a:lnTo>
                    <a:pt x="211466" y="76014"/>
                  </a:lnTo>
                  <a:lnTo>
                    <a:pt x="242441" y="76014"/>
                  </a:lnTo>
                  <a:lnTo>
                    <a:pt x="189700" y="257175"/>
                  </a:lnTo>
                  <a:lnTo>
                    <a:pt x="164585" y="257175"/>
                  </a:lnTo>
                  <a:lnTo>
                    <a:pt x="120551" y="119881"/>
                  </a:lnTo>
                  <a:lnTo>
                    <a:pt x="77688" y="257175"/>
                  </a:lnTo>
                  <a:lnTo>
                    <a:pt x="52573" y="257175"/>
                  </a:lnTo>
                  <a:close/>
                  <a:moveTo>
                    <a:pt x="2120094" y="72666"/>
                  </a:moveTo>
                  <a:cubicBezTo>
                    <a:pt x="2158380" y="72666"/>
                    <a:pt x="2177690" y="94264"/>
                    <a:pt x="2178025" y="137461"/>
                  </a:cubicBezTo>
                  <a:lnTo>
                    <a:pt x="2178025" y="257175"/>
                  </a:lnTo>
                  <a:lnTo>
                    <a:pt x="2147050" y="257175"/>
                  </a:lnTo>
                  <a:lnTo>
                    <a:pt x="2147050" y="137294"/>
                  </a:lnTo>
                  <a:cubicBezTo>
                    <a:pt x="2146938" y="124234"/>
                    <a:pt x="2143953" y="114579"/>
                    <a:pt x="2138092" y="108328"/>
                  </a:cubicBezTo>
                  <a:cubicBezTo>
                    <a:pt x="2132232" y="102077"/>
                    <a:pt x="2123107" y="98952"/>
                    <a:pt x="2110717" y="98952"/>
                  </a:cubicBezTo>
                  <a:cubicBezTo>
                    <a:pt x="2100671" y="98952"/>
                    <a:pt x="2091853" y="101631"/>
                    <a:pt x="2084263" y="106989"/>
                  </a:cubicBezTo>
                  <a:cubicBezTo>
                    <a:pt x="2076673" y="112347"/>
                    <a:pt x="2070757" y="119379"/>
                    <a:pt x="2066515" y="128085"/>
                  </a:cubicBezTo>
                  <a:lnTo>
                    <a:pt x="2066515" y="257175"/>
                  </a:lnTo>
                  <a:lnTo>
                    <a:pt x="2035541" y="257175"/>
                  </a:lnTo>
                  <a:lnTo>
                    <a:pt x="2035541" y="76014"/>
                  </a:lnTo>
                  <a:lnTo>
                    <a:pt x="2064841" y="76014"/>
                  </a:lnTo>
                  <a:lnTo>
                    <a:pt x="2065846" y="98785"/>
                  </a:lnTo>
                  <a:cubicBezTo>
                    <a:pt x="2079687" y="81372"/>
                    <a:pt x="2097769" y="72666"/>
                    <a:pt x="2120094" y="72666"/>
                  </a:cubicBezTo>
                  <a:close/>
                  <a:moveTo>
                    <a:pt x="1678241" y="72666"/>
                  </a:moveTo>
                  <a:cubicBezTo>
                    <a:pt x="1701794" y="72666"/>
                    <a:pt x="1720099" y="80423"/>
                    <a:pt x="1733159" y="95938"/>
                  </a:cubicBezTo>
                  <a:cubicBezTo>
                    <a:pt x="1746219" y="111454"/>
                    <a:pt x="1752749" y="133666"/>
                    <a:pt x="1752749" y="162576"/>
                  </a:cubicBezTo>
                  <a:lnTo>
                    <a:pt x="1752749" y="175468"/>
                  </a:lnTo>
                  <a:lnTo>
                    <a:pt x="1630021" y="175468"/>
                  </a:lnTo>
                  <a:cubicBezTo>
                    <a:pt x="1630468" y="193328"/>
                    <a:pt x="1635686" y="207755"/>
                    <a:pt x="1645676" y="218749"/>
                  </a:cubicBezTo>
                  <a:cubicBezTo>
                    <a:pt x="1655666" y="229744"/>
                    <a:pt x="1668363" y="235241"/>
                    <a:pt x="1683767" y="235241"/>
                  </a:cubicBezTo>
                  <a:cubicBezTo>
                    <a:pt x="1694706" y="235241"/>
                    <a:pt x="1703970" y="233009"/>
                    <a:pt x="1711560" y="228544"/>
                  </a:cubicBezTo>
                  <a:cubicBezTo>
                    <a:pt x="1719151" y="224079"/>
                    <a:pt x="1725792" y="218163"/>
                    <a:pt x="1731485" y="210796"/>
                  </a:cubicBezTo>
                  <a:lnTo>
                    <a:pt x="1750405" y="225530"/>
                  </a:lnTo>
                  <a:cubicBezTo>
                    <a:pt x="1735224" y="248859"/>
                    <a:pt x="1712453" y="260524"/>
                    <a:pt x="1682092" y="260524"/>
                  </a:cubicBezTo>
                  <a:cubicBezTo>
                    <a:pt x="1657536" y="260524"/>
                    <a:pt x="1637556" y="252459"/>
                    <a:pt x="1622152" y="236330"/>
                  </a:cubicBezTo>
                  <a:cubicBezTo>
                    <a:pt x="1606748" y="220201"/>
                    <a:pt x="1599046" y="198630"/>
                    <a:pt x="1599046" y="171617"/>
                  </a:cubicBezTo>
                  <a:lnTo>
                    <a:pt x="1599046" y="165925"/>
                  </a:lnTo>
                  <a:cubicBezTo>
                    <a:pt x="1599046" y="147954"/>
                    <a:pt x="1602479" y="131908"/>
                    <a:pt x="1609343" y="117788"/>
                  </a:cubicBezTo>
                  <a:cubicBezTo>
                    <a:pt x="1616208" y="103668"/>
                    <a:pt x="1625807" y="92618"/>
                    <a:pt x="1638142" y="84637"/>
                  </a:cubicBezTo>
                  <a:cubicBezTo>
                    <a:pt x="1650476" y="76656"/>
                    <a:pt x="1663842" y="72666"/>
                    <a:pt x="1678241" y="72666"/>
                  </a:cubicBezTo>
                  <a:close/>
                  <a:moveTo>
                    <a:pt x="1129624" y="72666"/>
                  </a:moveTo>
                  <a:cubicBezTo>
                    <a:pt x="1150162" y="72666"/>
                    <a:pt x="1166822" y="77968"/>
                    <a:pt x="1179602" y="88572"/>
                  </a:cubicBezTo>
                  <a:cubicBezTo>
                    <a:pt x="1192383" y="99175"/>
                    <a:pt x="1198773" y="112737"/>
                    <a:pt x="1198773" y="129257"/>
                  </a:cubicBezTo>
                  <a:lnTo>
                    <a:pt x="1167631" y="129257"/>
                  </a:lnTo>
                  <a:cubicBezTo>
                    <a:pt x="1167631" y="120774"/>
                    <a:pt x="1164031" y="113463"/>
                    <a:pt x="1156831" y="107324"/>
                  </a:cubicBezTo>
                  <a:cubicBezTo>
                    <a:pt x="1149632" y="101185"/>
                    <a:pt x="1140563" y="98115"/>
                    <a:pt x="1129624" y="98115"/>
                  </a:cubicBezTo>
                  <a:cubicBezTo>
                    <a:pt x="1118350" y="98115"/>
                    <a:pt x="1109532" y="100571"/>
                    <a:pt x="1103170" y="105482"/>
                  </a:cubicBezTo>
                  <a:cubicBezTo>
                    <a:pt x="1096807" y="110393"/>
                    <a:pt x="1093626" y="116811"/>
                    <a:pt x="1093626" y="124737"/>
                  </a:cubicBezTo>
                  <a:cubicBezTo>
                    <a:pt x="1093626" y="132215"/>
                    <a:pt x="1096584" y="137852"/>
                    <a:pt x="1102500" y="141647"/>
                  </a:cubicBezTo>
                  <a:cubicBezTo>
                    <a:pt x="1108416" y="145442"/>
                    <a:pt x="1119104" y="149070"/>
                    <a:pt x="1134563" y="152530"/>
                  </a:cubicBezTo>
                  <a:cubicBezTo>
                    <a:pt x="1150023" y="155990"/>
                    <a:pt x="1162552" y="160120"/>
                    <a:pt x="1172151" y="164920"/>
                  </a:cubicBezTo>
                  <a:cubicBezTo>
                    <a:pt x="1181751" y="169720"/>
                    <a:pt x="1188867" y="175496"/>
                    <a:pt x="1193499" y="182249"/>
                  </a:cubicBezTo>
                  <a:cubicBezTo>
                    <a:pt x="1198131" y="189002"/>
                    <a:pt x="1200447" y="197234"/>
                    <a:pt x="1200447" y="206945"/>
                  </a:cubicBezTo>
                  <a:cubicBezTo>
                    <a:pt x="1200447" y="223131"/>
                    <a:pt x="1193973" y="236107"/>
                    <a:pt x="1181025" y="245873"/>
                  </a:cubicBezTo>
                  <a:cubicBezTo>
                    <a:pt x="1168077" y="255640"/>
                    <a:pt x="1151278" y="260524"/>
                    <a:pt x="1130628" y="260524"/>
                  </a:cubicBezTo>
                  <a:cubicBezTo>
                    <a:pt x="1116118" y="260524"/>
                    <a:pt x="1103281" y="257956"/>
                    <a:pt x="1092119" y="252822"/>
                  </a:cubicBezTo>
                  <a:cubicBezTo>
                    <a:pt x="1080957" y="247687"/>
                    <a:pt x="1072223" y="240516"/>
                    <a:pt x="1065916" y="231307"/>
                  </a:cubicBezTo>
                  <a:cubicBezTo>
                    <a:pt x="1059610" y="222098"/>
                    <a:pt x="1056456" y="212136"/>
                    <a:pt x="1056456" y="201420"/>
                  </a:cubicBezTo>
                  <a:lnTo>
                    <a:pt x="1087431" y="201420"/>
                  </a:lnTo>
                  <a:cubicBezTo>
                    <a:pt x="1087989" y="211801"/>
                    <a:pt x="1092147" y="220033"/>
                    <a:pt x="1099905" y="226116"/>
                  </a:cubicBezTo>
                  <a:cubicBezTo>
                    <a:pt x="1107662" y="232200"/>
                    <a:pt x="1117904" y="235241"/>
                    <a:pt x="1130628" y="235241"/>
                  </a:cubicBezTo>
                  <a:cubicBezTo>
                    <a:pt x="1142349" y="235241"/>
                    <a:pt x="1151753" y="232869"/>
                    <a:pt x="1158841" y="228126"/>
                  </a:cubicBezTo>
                  <a:cubicBezTo>
                    <a:pt x="1165929" y="223382"/>
                    <a:pt x="1169473" y="217047"/>
                    <a:pt x="1169473" y="209122"/>
                  </a:cubicBezTo>
                  <a:cubicBezTo>
                    <a:pt x="1169473" y="200751"/>
                    <a:pt x="1166319" y="194249"/>
                    <a:pt x="1160013" y="189616"/>
                  </a:cubicBezTo>
                  <a:cubicBezTo>
                    <a:pt x="1153706" y="184984"/>
                    <a:pt x="1142711" y="180994"/>
                    <a:pt x="1127029" y="177645"/>
                  </a:cubicBezTo>
                  <a:cubicBezTo>
                    <a:pt x="1111346" y="174296"/>
                    <a:pt x="1098900" y="170278"/>
                    <a:pt x="1089691" y="165590"/>
                  </a:cubicBezTo>
                  <a:cubicBezTo>
                    <a:pt x="1080483" y="160902"/>
                    <a:pt x="1073674" y="155321"/>
                    <a:pt x="1069265" y="148847"/>
                  </a:cubicBezTo>
                  <a:cubicBezTo>
                    <a:pt x="1064856" y="142373"/>
                    <a:pt x="1062651" y="134671"/>
                    <a:pt x="1062651" y="125741"/>
                  </a:cubicBezTo>
                  <a:cubicBezTo>
                    <a:pt x="1062651" y="110896"/>
                    <a:pt x="1068930" y="98338"/>
                    <a:pt x="1081487" y="88069"/>
                  </a:cubicBezTo>
                  <a:cubicBezTo>
                    <a:pt x="1094045" y="77800"/>
                    <a:pt x="1110090" y="72666"/>
                    <a:pt x="1129624" y="72666"/>
                  </a:cubicBezTo>
                  <a:close/>
                  <a:moveTo>
                    <a:pt x="942472" y="35831"/>
                  </a:moveTo>
                  <a:cubicBezTo>
                    <a:pt x="928855" y="35831"/>
                    <a:pt x="917916" y="41049"/>
                    <a:pt x="909656" y="51485"/>
                  </a:cubicBezTo>
                  <a:cubicBezTo>
                    <a:pt x="901396" y="61922"/>
                    <a:pt x="897266" y="75679"/>
                    <a:pt x="897266" y="92757"/>
                  </a:cubicBezTo>
                  <a:cubicBezTo>
                    <a:pt x="897266" y="109389"/>
                    <a:pt x="901256" y="123090"/>
                    <a:pt x="909237" y="133862"/>
                  </a:cubicBezTo>
                  <a:cubicBezTo>
                    <a:pt x="917218" y="144633"/>
                    <a:pt x="927906" y="150019"/>
                    <a:pt x="941300" y="150019"/>
                  </a:cubicBezTo>
                  <a:cubicBezTo>
                    <a:pt x="951681" y="150019"/>
                    <a:pt x="961253" y="146838"/>
                    <a:pt x="970015" y="140475"/>
                  </a:cubicBezTo>
                  <a:cubicBezTo>
                    <a:pt x="978777" y="134113"/>
                    <a:pt x="985168" y="126243"/>
                    <a:pt x="989186" y="116867"/>
                  </a:cubicBezTo>
                  <a:lnTo>
                    <a:pt x="989186" y="104477"/>
                  </a:lnTo>
                  <a:cubicBezTo>
                    <a:pt x="989186" y="84163"/>
                    <a:pt x="984777" y="67643"/>
                    <a:pt x="975959" y="54918"/>
                  </a:cubicBezTo>
                  <a:cubicBezTo>
                    <a:pt x="967141" y="42193"/>
                    <a:pt x="955979" y="35831"/>
                    <a:pt x="942472" y="35831"/>
                  </a:cubicBezTo>
                  <a:close/>
                  <a:moveTo>
                    <a:pt x="1349108" y="10046"/>
                  </a:moveTo>
                  <a:cubicBezTo>
                    <a:pt x="1355136" y="10046"/>
                    <a:pt x="1359712" y="11776"/>
                    <a:pt x="1362837" y="15237"/>
                  </a:cubicBezTo>
                  <a:cubicBezTo>
                    <a:pt x="1365963" y="18697"/>
                    <a:pt x="1367526" y="22938"/>
                    <a:pt x="1367526" y="27961"/>
                  </a:cubicBezTo>
                  <a:cubicBezTo>
                    <a:pt x="1367526" y="32984"/>
                    <a:pt x="1365963" y="37170"/>
                    <a:pt x="1362837" y="40519"/>
                  </a:cubicBezTo>
                  <a:cubicBezTo>
                    <a:pt x="1359712" y="43867"/>
                    <a:pt x="1355136" y="45542"/>
                    <a:pt x="1349108" y="45542"/>
                  </a:cubicBezTo>
                  <a:cubicBezTo>
                    <a:pt x="1343081" y="45542"/>
                    <a:pt x="1338532" y="43867"/>
                    <a:pt x="1335462" y="40519"/>
                  </a:cubicBezTo>
                  <a:cubicBezTo>
                    <a:pt x="1332393" y="37170"/>
                    <a:pt x="1330858" y="32984"/>
                    <a:pt x="1330858" y="27961"/>
                  </a:cubicBezTo>
                  <a:cubicBezTo>
                    <a:pt x="1330858" y="22938"/>
                    <a:pt x="1332393" y="18697"/>
                    <a:pt x="1335462" y="15237"/>
                  </a:cubicBezTo>
                  <a:cubicBezTo>
                    <a:pt x="1338532" y="11776"/>
                    <a:pt x="1343081" y="10046"/>
                    <a:pt x="1349108" y="10046"/>
                  </a:cubicBezTo>
                  <a:close/>
                  <a:moveTo>
                    <a:pt x="942305" y="10046"/>
                  </a:moveTo>
                  <a:cubicBezTo>
                    <a:pt x="966415" y="10046"/>
                    <a:pt x="985419" y="19060"/>
                    <a:pt x="999316" y="37086"/>
                  </a:cubicBezTo>
                  <a:cubicBezTo>
                    <a:pt x="1013212" y="55113"/>
                    <a:pt x="1020161" y="79698"/>
                    <a:pt x="1020161" y="110840"/>
                  </a:cubicBezTo>
                  <a:lnTo>
                    <a:pt x="1020161" y="119881"/>
                  </a:lnTo>
                  <a:cubicBezTo>
                    <a:pt x="1020161" y="167320"/>
                    <a:pt x="1010785" y="201950"/>
                    <a:pt x="992032" y="223772"/>
                  </a:cubicBezTo>
                  <a:cubicBezTo>
                    <a:pt x="973280" y="245594"/>
                    <a:pt x="944984" y="256784"/>
                    <a:pt x="907144" y="257342"/>
                  </a:cubicBezTo>
                  <a:lnTo>
                    <a:pt x="901117" y="257342"/>
                  </a:lnTo>
                  <a:lnTo>
                    <a:pt x="901117" y="231056"/>
                  </a:lnTo>
                  <a:lnTo>
                    <a:pt x="907647" y="231056"/>
                  </a:lnTo>
                  <a:cubicBezTo>
                    <a:pt x="933208" y="230611"/>
                    <a:pt x="952853" y="223956"/>
                    <a:pt x="966583" y="211089"/>
                  </a:cubicBezTo>
                  <a:cubicBezTo>
                    <a:pt x="980312" y="198223"/>
                    <a:pt x="987791" y="177866"/>
                    <a:pt x="989018" y="150019"/>
                  </a:cubicBezTo>
                  <a:cubicBezTo>
                    <a:pt x="982545" y="157721"/>
                    <a:pt x="974815" y="163916"/>
                    <a:pt x="965829" y="168604"/>
                  </a:cubicBezTo>
                  <a:cubicBezTo>
                    <a:pt x="956844" y="173292"/>
                    <a:pt x="946993" y="175636"/>
                    <a:pt x="936278" y="175636"/>
                  </a:cubicBezTo>
                  <a:cubicBezTo>
                    <a:pt x="922213" y="175636"/>
                    <a:pt x="909963" y="172176"/>
                    <a:pt x="899526" y="165255"/>
                  </a:cubicBezTo>
                  <a:cubicBezTo>
                    <a:pt x="889090" y="158335"/>
                    <a:pt x="881025" y="148596"/>
                    <a:pt x="875332" y="136038"/>
                  </a:cubicBezTo>
                  <a:cubicBezTo>
                    <a:pt x="869640" y="123481"/>
                    <a:pt x="866793" y="109612"/>
                    <a:pt x="866793" y="94431"/>
                  </a:cubicBezTo>
                  <a:cubicBezTo>
                    <a:pt x="866793" y="78135"/>
                    <a:pt x="869891" y="63457"/>
                    <a:pt x="876086" y="50397"/>
                  </a:cubicBezTo>
                  <a:cubicBezTo>
                    <a:pt x="882281" y="37338"/>
                    <a:pt x="891071" y="27347"/>
                    <a:pt x="902456" y="20427"/>
                  </a:cubicBezTo>
                  <a:cubicBezTo>
                    <a:pt x="913842" y="13506"/>
                    <a:pt x="927125" y="10046"/>
                    <a:pt x="942305" y="10046"/>
                  </a:cubicBezTo>
                  <a:close/>
                  <a:moveTo>
                    <a:pt x="1530771" y="0"/>
                  </a:moveTo>
                  <a:lnTo>
                    <a:pt x="1561746" y="0"/>
                  </a:lnTo>
                  <a:lnTo>
                    <a:pt x="1561746" y="257175"/>
                  </a:lnTo>
                  <a:lnTo>
                    <a:pt x="1533283" y="257175"/>
                  </a:lnTo>
                  <a:lnTo>
                    <a:pt x="1531776" y="237753"/>
                  </a:lnTo>
                  <a:cubicBezTo>
                    <a:pt x="1519386" y="252933"/>
                    <a:pt x="1502141" y="260524"/>
                    <a:pt x="1480040" y="260524"/>
                  </a:cubicBezTo>
                  <a:cubicBezTo>
                    <a:pt x="1459055" y="260524"/>
                    <a:pt x="1441949" y="251929"/>
                    <a:pt x="1428722" y="234739"/>
                  </a:cubicBezTo>
                  <a:cubicBezTo>
                    <a:pt x="1415495" y="217549"/>
                    <a:pt x="1408881" y="195114"/>
                    <a:pt x="1408881" y="167432"/>
                  </a:cubicBezTo>
                  <a:lnTo>
                    <a:pt x="1408881" y="165088"/>
                  </a:lnTo>
                  <a:cubicBezTo>
                    <a:pt x="1408881" y="137294"/>
                    <a:pt x="1415467" y="114942"/>
                    <a:pt x="1428638" y="98031"/>
                  </a:cubicBezTo>
                  <a:cubicBezTo>
                    <a:pt x="1441809" y="81121"/>
                    <a:pt x="1459055" y="72666"/>
                    <a:pt x="1480375" y="72666"/>
                  </a:cubicBezTo>
                  <a:cubicBezTo>
                    <a:pt x="1501583" y="72666"/>
                    <a:pt x="1518381" y="79921"/>
                    <a:pt x="1530771" y="94431"/>
                  </a:cubicBezTo>
                  <a:close/>
                  <a:moveTo>
                    <a:pt x="1247645" y="0"/>
                  </a:moveTo>
                  <a:lnTo>
                    <a:pt x="1278619" y="0"/>
                  </a:lnTo>
                  <a:lnTo>
                    <a:pt x="1278619" y="257175"/>
                  </a:lnTo>
                  <a:lnTo>
                    <a:pt x="1247645" y="257175"/>
                  </a:lnTo>
                  <a:close/>
                </a:path>
              </a:pathLst>
            </a:custGeom>
            <a:solidFill>
              <a:schemeClr val="bg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700">
                <a:solidFill>
                  <a:schemeClr val="bg1">
                    <a:lumMod val="75000"/>
                  </a:schemeClr>
                </a:solidFill>
                <a:latin typeface="#9Slide02 Noi dung dai" panose="02000000000000000000" pitchFamily="2" charset="0"/>
                <a:ea typeface="#9Slide02 Noi dung dai" panose="02000000000000000000" pitchFamily="2" charset="0"/>
              </a:endParaRPr>
            </a:p>
          </p:txBody>
        </p:sp>
        <p:sp>
          <p:nvSpPr>
            <p:cNvPr id="14" name="Rectangle 13">
              <a:extLst>
                <a:ext uri="{FF2B5EF4-FFF2-40B4-BE49-F238E27FC236}">
                  <a16:creationId xmlns:a16="http://schemas.microsoft.com/office/drawing/2014/main" id="{52465F73-4B27-4C0F-9B02-510C8E083EB6}"/>
                </a:ext>
              </a:extLst>
            </p:cNvPr>
            <p:cNvSpPr/>
            <p:nvPr/>
          </p:nvSpPr>
          <p:spPr>
            <a:xfrm>
              <a:off x="-2202100" y="-2224223"/>
              <a:ext cx="16596200" cy="11284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9Slide.vn">
            <a:extLst>
              <a:ext uri="{FF2B5EF4-FFF2-40B4-BE49-F238E27FC236}">
                <a16:creationId xmlns:a16="http://schemas.microsoft.com/office/drawing/2014/main" id="{0F30810D-0BA7-48B5-9100-E09C5C296021}"/>
              </a:ext>
            </a:extLst>
          </p:cNvPr>
          <p:cNvSpPr>
            <a:spLocks noSelect="1"/>
          </p:cNvSpPr>
          <p:nvPr userDrawn="1">
            <p:custDataLst>
              <p:tags r:id="rId8"/>
            </p:custDataLst>
          </p:nvPr>
        </p:nvSpPr>
        <p:spPr>
          <a:xfrm>
            <a:off x="6091428" y="-8915400"/>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9Slide.vn">
            <a:extLst>
              <a:ext uri="{FF2B5EF4-FFF2-40B4-BE49-F238E27FC236}">
                <a16:creationId xmlns:a16="http://schemas.microsoft.com/office/drawing/2014/main" id="{5703AF2A-1D5F-4BD2-8904-9B6C863CB9B3}"/>
              </a:ext>
            </a:extLst>
          </p:cNvPr>
          <p:cNvSpPr>
            <a:spLocks noSelect="1"/>
          </p:cNvSpPr>
          <p:nvPr userDrawn="1">
            <p:custDataLst>
              <p:tags r:id="rId9"/>
            </p:custDataLst>
          </p:nvPr>
        </p:nvSpPr>
        <p:spPr>
          <a:xfrm>
            <a:off x="6091428" y="15764256"/>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shape&#10;&#10;Description automatically generated">
            <a:extLst>
              <a:ext uri="{FF2B5EF4-FFF2-40B4-BE49-F238E27FC236}">
                <a16:creationId xmlns:a16="http://schemas.microsoft.com/office/drawing/2014/main" id="{9070BED5-AE08-4908-8EFE-4DF6D75E07FA}"/>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1565172" y="322005"/>
            <a:ext cx="1211211" cy="1211211"/>
          </a:xfrm>
          <a:prstGeom prst="rect">
            <a:avLst/>
          </a:prstGeom>
        </p:spPr>
      </p:pic>
    </p:spTree>
    <p:extLst>
      <p:ext uri="{BB962C8B-B14F-4D97-AF65-F5344CB8AC3E}">
        <p14:creationId xmlns:p14="http://schemas.microsoft.com/office/powerpoint/2010/main" val="2529136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7.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7.png"/><Relationship Id="rId4" Type="http://schemas.openxmlformats.org/officeDocument/2006/relationships/image" Target="../media/image4.svg"/><Relationship Id="rId9"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22.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1.em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3.svg"/><Relationship Id="rId5" Type="http://schemas.openxmlformats.org/officeDocument/2006/relationships/image" Target="../media/image40.png"/><Relationship Id="rId4" Type="http://schemas.openxmlformats.org/officeDocument/2006/relationships/image" Target="../media/image36.svg"/></Relationships>
</file>

<file path=ppt/slides/_rels/slide18.xml.rels><?xml version="1.0" encoding="UTF-8" standalone="yes"?>
<Relationships xmlns="http://schemas.openxmlformats.org/package/2006/relationships"><Relationship Id="rId8" Type="http://schemas.openxmlformats.org/officeDocument/2006/relationships/image" Target="../media/image44.gif"/><Relationship Id="rId3" Type="http://schemas.openxmlformats.org/officeDocument/2006/relationships/slideLayout" Target="../slideLayouts/slideLayout1.xml"/><Relationship Id="rId7" Type="http://schemas.openxmlformats.org/officeDocument/2006/relationships/image" Target="../media/image43.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6.svg"/><Relationship Id="rId11" Type="http://schemas.openxmlformats.org/officeDocument/2006/relationships/image" Target="../media/image41.emf"/><Relationship Id="rId5" Type="http://schemas.openxmlformats.org/officeDocument/2006/relationships/image" Target="../media/image42.png"/><Relationship Id="rId10" Type="http://schemas.openxmlformats.org/officeDocument/2006/relationships/image" Target="../media/image46.png"/><Relationship Id="rId4" Type="http://schemas.openxmlformats.org/officeDocument/2006/relationships/notesSlide" Target="../notesSlides/notesSlide18.xml"/><Relationship Id="rId9" Type="http://schemas.openxmlformats.org/officeDocument/2006/relationships/image" Target="../media/image45.gif"/></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1.emf"/><Relationship Id="rId4" Type="http://schemas.openxmlformats.org/officeDocument/2006/relationships/image" Target="../media/image56.sv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1.emf"/><Relationship Id="rId4" Type="http://schemas.openxmlformats.org/officeDocument/2006/relationships/image" Target="../media/image56.sv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1.emf"/><Relationship Id="rId4" Type="http://schemas.openxmlformats.org/officeDocument/2006/relationships/image" Target="../media/image56.svg"/></Relationships>
</file>

<file path=ppt/slides/_rels/slide22.xml.rels><?xml version="1.0" encoding="UTF-8" standalone="yes"?>
<Relationships xmlns="http://schemas.openxmlformats.org/package/2006/relationships"><Relationship Id="rId3" Type="http://schemas.openxmlformats.org/officeDocument/2006/relationships/image" Target="../media/image47.emf"/><Relationship Id="rId7" Type="http://schemas.openxmlformats.org/officeDocument/2006/relationships/image" Target="../media/image41.e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0.emf"/><Relationship Id="rId5" Type="http://schemas.openxmlformats.org/officeDocument/2006/relationships/image" Target="../media/image49.emf"/><Relationship Id="rId4" Type="http://schemas.openxmlformats.org/officeDocument/2006/relationships/image" Target="../media/image48.emf"/></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47.emf"/><Relationship Id="rId4" Type="http://schemas.openxmlformats.org/officeDocument/2006/relationships/image" Target="../media/image66.sv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8.emf"/><Relationship Id="rId4" Type="http://schemas.openxmlformats.org/officeDocument/2006/relationships/image" Target="../media/image66.sv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49.emf"/><Relationship Id="rId4" Type="http://schemas.openxmlformats.org/officeDocument/2006/relationships/image" Target="../media/image66.sv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0.emf"/><Relationship Id="rId4" Type="http://schemas.openxmlformats.org/officeDocument/2006/relationships/image" Target="../media/image66.sv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7.emf"/><Relationship Id="rId4" Type="http://schemas.openxmlformats.org/officeDocument/2006/relationships/image" Target="../media/image66.sv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24.sv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5.emf"/><Relationship Id="rId4" Type="http://schemas.openxmlformats.org/officeDocument/2006/relationships/image" Target="../media/image69.sv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30.sv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32.sv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GIF"/><Relationship Id="rId4" Type="http://schemas.openxmlformats.org/officeDocument/2006/relationships/image" Target="../media/image72.svg"/></Relationships>
</file>

<file path=ppt/slides/_rels/slide4.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svg"/><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image" Target="../media/image16.png"/><Relationship Id="rId2" Type="http://schemas.openxmlformats.org/officeDocument/2006/relationships/notesSlide" Target="../notesSlides/notesSlide4.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17.svg"/><Relationship Id="rId11" Type="http://schemas.openxmlformats.org/officeDocument/2006/relationships/image" Target="../media/image22.svg"/><Relationship Id="rId5" Type="http://schemas.openxmlformats.org/officeDocument/2006/relationships/image" Target="../media/image12.png"/><Relationship Id="rId15" Type="http://schemas.openxmlformats.org/officeDocument/2006/relationships/image" Target="../media/image17.png"/><Relationship Id="rId10" Type="http://schemas.openxmlformats.org/officeDocument/2006/relationships/image" Target="../media/image15.png"/><Relationship Id="rId4" Type="http://schemas.openxmlformats.org/officeDocument/2006/relationships/image" Target="../media/image15.svg"/><Relationship Id="rId9" Type="http://schemas.openxmlformats.org/officeDocument/2006/relationships/image" Target="../media/image14.png"/><Relationship Id="rId1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4.png"/><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22.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6.emf"/></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EDCC5BB-29D2-71BD-407C-DEFABFF7CC4A}"/>
              </a:ext>
            </a:extLst>
          </p:cNvPr>
          <p:cNvPicPr>
            <a:picLocks noChangeAspect="1"/>
          </p:cNvPicPr>
          <p:nvPr/>
        </p:nvPicPr>
        <p:blipFill rotWithShape="1">
          <a:blip r:embed="rId3">
            <a:extLst>
              <a:ext uri="{96DAC541-7B7A-43D3-8B79-37D633B846F1}">
                <asvg:svgBlip xmlns:asvg="http://schemas.microsoft.com/office/drawing/2016/SVG/main" xmlns="" r:embed="rId4"/>
              </a:ext>
            </a:extLst>
          </a:blip>
          <a:srcRect l="5789" r="5789"/>
          <a:stretch/>
        </p:blipFill>
        <p:spPr>
          <a:xfrm>
            <a:off x="1" y="2590800"/>
            <a:ext cx="12192000" cy="4413169"/>
          </a:xfrm>
          <a:prstGeom prst="rect">
            <a:avLst/>
          </a:prstGeom>
        </p:spPr>
      </p:pic>
      <p:pic>
        <p:nvPicPr>
          <p:cNvPr id="19" name="Picture 18">
            <a:extLst>
              <a:ext uri="{FF2B5EF4-FFF2-40B4-BE49-F238E27FC236}">
                <a16:creationId xmlns:a16="http://schemas.microsoft.com/office/drawing/2014/main" id="{A7DE7747-85D9-CA48-4C7D-4F8AB51354A7}"/>
              </a:ext>
            </a:extLst>
          </p:cNvPr>
          <p:cNvPicPr>
            <a:picLocks noChangeAspect="1"/>
          </p:cNvPicPr>
          <p:nvPr/>
        </p:nvPicPr>
        <p:blipFill>
          <a:blip r:embed="rId5"/>
          <a:stretch>
            <a:fillRect/>
          </a:stretch>
        </p:blipFill>
        <p:spPr>
          <a:xfrm>
            <a:off x="600206" y="6027961"/>
            <a:ext cx="506012" cy="426757"/>
          </a:xfrm>
          <a:prstGeom prst="rect">
            <a:avLst/>
          </a:prstGeom>
        </p:spPr>
      </p:pic>
      <p:pic>
        <p:nvPicPr>
          <p:cNvPr id="47" name="Picture 46">
            <a:extLst>
              <a:ext uri="{FF2B5EF4-FFF2-40B4-BE49-F238E27FC236}">
                <a16:creationId xmlns:a16="http://schemas.microsoft.com/office/drawing/2014/main" id="{D86E1F1A-07D6-4944-60B8-2353FEC2D0E4}"/>
              </a:ext>
            </a:extLst>
          </p:cNvPr>
          <p:cNvPicPr>
            <a:picLocks noChangeAspect="1"/>
          </p:cNvPicPr>
          <p:nvPr/>
        </p:nvPicPr>
        <p:blipFill>
          <a:blip r:embed="rId5"/>
          <a:stretch>
            <a:fillRect/>
          </a:stretch>
        </p:blipFill>
        <p:spPr>
          <a:xfrm>
            <a:off x="11216195" y="6057396"/>
            <a:ext cx="506012" cy="426757"/>
          </a:xfrm>
          <a:prstGeom prst="rect">
            <a:avLst/>
          </a:prstGeom>
        </p:spPr>
      </p:pic>
      <p:sp>
        <p:nvSpPr>
          <p:cNvPr id="13" name="Rectangle: Rounded Corners 12">
            <a:extLst>
              <a:ext uri="{FF2B5EF4-FFF2-40B4-BE49-F238E27FC236}">
                <a16:creationId xmlns:a16="http://schemas.microsoft.com/office/drawing/2014/main" id="{65D06B46-B39F-EE35-6491-6919612F0E9B}"/>
              </a:ext>
            </a:extLst>
          </p:cNvPr>
          <p:cNvSpPr/>
          <p:nvPr/>
        </p:nvSpPr>
        <p:spPr>
          <a:xfrm>
            <a:off x="2116938" y="513236"/>
            <a:ext cx="7958124" cy="5831529"/>
          </a:xfrm>
          <a:custGeom>
            <a:avLst/>
            <a:gdLst>
              <a:gd name="connsiteX0" fmla="*/ 0 w 7958124"/>
              <a:gd name="connsiteY0" fmla="*/ 971941 h 5831529"/>
              <a:gd name="connsiteX1" fmla="*/ 971941 w 7958124"/>
              <a:gd name="connsiteY1" fmla="*/ 0 h 5831529"/>
              <a:gd name="connsiteX2" fmla="*/ 6986183 w 7958124"/>
              <a:gd name="connsiteY2" fmla="*/ 0 h 5831529"/>
              <a:gd name="connsiteX3" fmla="*/ 7958124 w 7958124"/>
              <a:gd name="connsiteY3" fmla="*/ 971941 h 5831529"/>
              <a:gd name="connsiteX4" fmla="*/ 7958124 w 7958124"/>
              <a:gd name="connsiteY4" fmla="*/ 4859588 h 5831529"/>
              <a:gd name="connsiteX5" fmla="*/ 6986183 w 7958124"/>
              <a:gd name="connsiteY5" fmla="*/ 5831529 h 5831529"/>
              <a:gd name="connsiteX6" fmla="*/ 971941 w 7958124"/>
              <a:gd name="connsiteY6" fmla="*/ 5831529 h 5831529"/>
              <a:gd name="connsiteX7" fmla="*/ 0 w 7958124"/>
              <a:gd name="connsiteY7" fmla="*/ 4859588 h 5831529"/>
              <a:gd name="connsiteX8" fmla="*/ 0 w 7958124"/>
              <a:gd name="connsiteY8" fmla="*/ 971941 h 583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58124" h="5831529" fill="none" extrusionOk="0">
                <a:moveTo>
                  <a:pt x="0" y="971941"/>
                </a:moveTo>
                <a:cubicBezTo>
                  <a:pt x="-35522" y="403455"/>
                  <a:pt x="394590" y="25928"/>
                  <a:pt x="971941" y="0"/>
                </a:cubicBezTo>
                <a:cubicBezTo>
                  <a:pt x="2327296" y="-30893"/>
                  <a:pt x="6032884" y="99340"/>
                  <a:pt x="6986183" y="0"/>
                </a:cubicBezTo>
                <a:cubicBezTo>
                  <a:pt x="7552222" y="43844"/>
                  <a:pt x="7913749" y="501376"/>
                  <a:pt x="7958124" y="971941"/>
                </a:cubicBezTo>
                <a:cubicBezTo>
                  <a:pt x="7872546" y="1416756"/>
                  <a:pt x="7885760" y="4194090"/>
                  <a:pt x="7958124" y="4859588"/>
                </a:cubicBezTo>
                <a:cubicBezTo>
                  <a:pt x="7937640" y="5403718"/>
                  <a:pt x="7505378" y="5817911"/>
                  <a:pt x="6986183" y="5831529"/>
                </a:cubicBezTo>
                <a:cubicBezTo>
                  <a:pt x="6149010" y="5875597"/>
                  <a:pt x="1820326" y="5841795"/>
                  <a:pt x="971941" y="5831529"/>
                </a:cubicBezTo>
                <a:cubicBezTo>
                  <a:pt x="402068" y="5876575"/>
                  <a:pt x="87423" y="5339402"/>
                  <a:pt x="0" y="4859588"/>
                </a:cubicBezTo>
                <a:cubicBezTo>
                  <a:pt x="161883" y="4067634"/>
                  <a:pt x="71112" y="1752819"/>
                  <a:pt x="0" y="971941"/>
                </a:cubicBezTo>
                <a:close/>
              </a:path>
              <a:path w="7958124" h="5831529" stroke="0" extrusionOk="0">
                <a:moveTo>
                  <a:pt x="0" y="971941"/>
                </a:moveTo>
                <a:cubicBezTo>
                  <a:pt x="11388" y="444068"/>
                  <a:pt x="425324" y="-45062"/>
                  <a:pt x="971941" y="0"/>
                </a:cubicBezTo>
                <a:cubicBezTo>
                  <a:pt x="2979580" y="55113"/>
                  <a:pt x="4957746" y="-40744"/>
                  <a:pt x="6986183" y="0"/>
                </a:cubicBezTo>
                <a:cubicBezTo>
                  <a:pt x="7524545" y="-33706"/>
                  <a:pt x="7961871" y="392234"/>
                  <a:pt x="7958124" y="971941"/>
                </a:cubicBezTo>
                <a:cubicBezTo>
                  <a:pt x="8009796" y="2063763"/>
                  <a:pt x="7803348" y="3491545"/>
                  <a:pt x="7958124" y="4859588"/>
                </a:cubicBezTo>
                <a:cubicBezTo>
                  <a:pt x="7957819" y="5333668"/>
                  <a:pt x="7492103" y="5764638"/>
                  <a:pt x="6986183" y="5831529"/>
                </a:cubicBezTo>
                <a:cubicBezTo>
                  <a:pt x="4227215" y="5674404"/>
                  <a:pt x="3215536" y="5691026"/>
                  <a:pt x="971941" y="5831529"/>
                </a:cubicBezTo>
                <a:cubicBezTo>
                  <a:pt x="412107" y="5851724"/>
                  <a:pt x="-11611" y="5399318"/>
                  <a:pt x="0" y="4859588"/>
                </a:cubicBezTo>
                <a:cubicBezTo>
                  <a:pt x="-147270" y="4102702"/>
                  <a:pt x="164437" y="1827381"/>
                  <a:pt x="0" y="971941"/>
                </a:cubicBezTo>
                <a:close/>
              </a:path>
            </a:pathLst>
          </a:custGeom>
          <a:solidFill>
            <a:schemeClr val="bg1"/>
          </a:solidFill>
          <a:ln w="76200">
            <a:solidFill>
              <a:srgbClr val="ED7D31"/>
            </a:solidFill>
            <a:prstDash val="dash"/>
            <a:extLst>
              <a:ext uri="{C807C97D-BFC1-408E-A445-0C87EB9F89A2}">
                <ask:lineSketchStyleProps xmlns:ask="http://schemas.microsoft.com/office/drawing/2018/sketchyshapes" xmlns="" sd="201944153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pic>
        <p:nvPicPr>
          <p:cNvPr id="6" name="Graphic 5">
            <a:extLst>
              <a:ext uri="{FF2B5EF4-FFF2-40B4-BE49-F238E27FC236}">
                <a16:creationId xmlns:a16="http://schemas.microsoft.com/office/drawing/2014/main" id="{21EBCB4A-2645-E3F6-1574-52C6A548806A}"/>
              </a:ext>
            </a:extLst>
          </p:cNvPr>
          <p:cNvPicPr>
            <a:picLocks noChangeAspect="1"/>
          </p:cNvPicPr>
          <p:nvPr/>
        </p:nvPicPr>
        <p:blipFill>
          <a:blip r:embed="rId6">
            <a:lum contrast="20000"/>
            <a:extLst>
              <a:ext uri="{96DAC541-7B7A-43D3-8B79-37D633B846F1}">
                <asvg:svgBlip xmlns:asvg="http://schemas.microsoft.com/office/drawing/2016/SVG/main" xmlns="" r:embed="rId7"/>
              </a:ext>
            </a:extLst>
          </a:blip>
          <a:stretch>
            <a:fillRect/>
          </a:stretch>
        </p:blipFill>
        <p:spPr>
          <a:xfrm>
            <a:off x="9678203" y="4195741"/>
            <a:ext cx="1613878" cy="2578493"/>
          </a:xfrm>
          <a:prstGeom prst="rect">
            <a:avLst/>
          </a:prstGeom>
        </p:spPr>
      </p:pic>
      <p:pic>
        <p:nvPicPr>
          <p:cNvPr id="3" name="Graphic 2">
            <a:extLst>
              <a:ext uri="{FF2B5EF4-FFF2-40B4-BE49-F238E27FC236}">
                <a16:creationId xmlns:a16="http://schemas.microsoft.com/office/drawing/2014/main" id="{DB5769BE-F938-BADE-D999-9597B099DA96}"/>
              </a:ext>
            </a:extLst>
          </p:cNvPr>
          <p:cNvPicPr>
            <a:picLocks noChangeAspect="1"/>
          </p:cNvPicPr>
          <p:nvPr/>
        </p:nvPicPr>
        <p:blipFill>
          <a:blip r:embed="rId8">
            <a:lum contrast="20000"/>
            <a:extLst>
              <a:ext uri="{96DAC541-7B7A-43D3-8B79-37D633B846F1}">
                <asvg:svgBlip xmlns:asvg="http://schemas.microsoft.com/office/drawing/2016/SVG/main" xmlns="" r:embed="rId9"/>
              </a:ext>
            </a:extLst>
          </a:blip>
          <a:stretch>
            <a:fillRect/>
          </a:stretch>
        </p:blipFill>
        <p:spPr>
          <a:xfrm>
            <a:off x="648482" y="4223718"/>
            <a:ext cx="1706423" cy="2522541"/>
          </a:xfrm>
          <a:prstGeom prst="rect">
            <a:avLst/>
          </a:prstGeom>
        </p:spPr>
      </p:pic>
      <p:pic>
        <p:nvPicPr>
          <p:cNvPr id="2" name="Picture 1">
            <a:extLst>
              <a:ext uri="{FF2B5EF4-FFF2-40B4-BE49-F238E27FC236}">
                <a16:creationId xmlns:a16="http://schemas.microsoft.com/office/drawing/2014/main" id="{FD04D85F-DA93-4045-868B-3B465812BC0B}"/>
              </a:ext>
            </a:extLst>
          </p:cNvPr>
          <p:cNvPicPr>
            <a:picLocks noChangeAspect="1"/>
          </p:cNvPicPr>
          <p:nvPr/>
        </p:nvPicPr>
        <p:blipFill>
          <a:blip r:embed="rId10"/>
          <a:stretch>
            <a:fillRect/>
          </a:stretch>
        </p:blipFill>
        <p:spPr>
          <a:xfrm>
            <a:off x="2384013" y="0"/>
            <a:ext cx="7920930" cy="6858000"/>
          </a:xfrm>
          <a:prstGeom prst="rect">
            <a:avLst/>
          </a:prstGeom>
        </p:spPr>
      </p:pic>
    </p:spTree>
    <p:extLst>
      <p:ext uri="{BB962C8B-B14F-4D97-AF65-F5344CB8AC3E}">
        <p14:creationId xmlns:p14="http://schemas.microsoft.com/office/powerpoint/2010/main" val="213371950"/>
      </p:ext>
    </p:extLst>
  </p:cSld>
  <p:clrMapOvr>
    <a:masterClrMapping/>
  </p:clrMapOvr>
  <mc:AlternateContent xmlns:mc="http://schemas.openxmlformats.org/markup-compatibility/2006" xmlns:p14="http://schemas.microsoft.com/office/powerpoint/2010/main">
    <mc:Choice Requires="p14">
      <p:transition>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795130" y="480425"/>
            <a:ext cx="10684566" cy="6072775"/>
          </a:xfrm>
          <a:custGeom>
            <a:avLst/>
            <a:gdLst>
              <a:gd name="connsiteX0" fmla="*/ 0 w 10684566"/>
              <a:gd name="connsiteY0" fmla="*/ 1012149 h 6072775"/>
              <a:gd name="connsiteX1" fmla="*/ 1012149 w 10684566"/>
              <a:gd name="connsiteY1" fmla="*/ 0 h 6072775"/>
              <a:gd name="connsiteX2" fmla="*/ 1418515 w 10684566"/>
              <a:gd name="connsiteY2" fmla="*/ 0 h 6072775"/>
              <a:gd name="connsiteX3" fmla="*/ 2257895 w 10684566"/>
              <a:gd name="connsiteY3" fmla="*/ 0 h 6072775"/>
              <a:gd name="connsiteX4" fmla="*/ 2750864 w 10684566"/>
              <a:gd name="connsiteY4" fmla="*/ 0 h 6072775"/>
              <a:gd name="connsiteX5" fmla="*/ 3590244 w 10684566"/>
              <a:gd name="connsiteY5" fmla="*/ 0 h 6072775"/>
              <a:gd name="connsiteX6" fmla="*/ 3996611 w 10684566"/>
              <a:gd name="connsiteY6" fmla="*/ 0 h 6072775"/>
              <a:gd name="connsiteX7" fmla="*/ 4576182 w 10684566"/>
              <a:gd name="connsiteY7" fmla="*/ 0 h 6072775"/>
              <a:gd name="connsiteX8" fmla="*/ 5155754 w 10684566"/>
              <a:gd name="connsiteY8" fmla="*/ 0 h 6072775"/>
              <a:gd name="connsiteX9" fmla="*/ 5995134 w 10684566"/>
              <a:gd name="connsiteY9" fmla="*/ 0 h 6072775"/>
              <a:gd name="connsiteX10" fmla="*/ 6661308 w 10684566"/>
              <a:gd name="connsiteY10" fmla="*/ 0 h 6072775"/>
              <a:gd name="connsiteX11" fmla="*/ 7500688 w 10684566"/>
              <a:gd name="connsiteY11" fmla="*/ 0 h 6072775"/>
              <a:gd name="connsiteX12" fmla="*/ 8340068 w 10684566"/>
              <a:gd name="connsiteY12" fmla="*/ 0 h 6072775"/>
              <a:gd name="connsiteX13" fmla="*/ 9092845 w 10684566"/>
              <a:gd name="connsiteY13" fmla="*/ 0 h 6072775"/>
              <a:gd name="connsiteX14" fmla="*/ 9672417 w 10684566"/>
              <a:gd name="connsiteY14" fmla="*/ 0 h 6072775"/>
              <a:gd name="connsiteX15" fmla="*/ 10684566 w 10684566"/>
              <a:gd name="connsiteY15" fmla="*/ 1012149 h 6072775"/>
              <a:gd name="connsiteX16" fmla="*/ 10684566 w 10684566"/>
              <a:gd name="connsiteY16" fmla="*/ 1686895 h 6072775"/>
              <a:gd name="connsiteX17" fmla="*/ 10684566 w 10684566"/>
              <a:gd name="connsiteY17" fmla="*/ 2361641 h 6072775"/>
              <a:gd name="connsiteX18" fmla="*/ 10684566 w 10684566"/>
              <a:gd name="connsiteY18" fmla="*/ 3076872 h 6072775"/>
              <a:gd name="connsiteX19" fmla="*/ 10684566 w 10684566"/>
              <a:gd name="connsiteY19" fmla="*/ 3832588 h 6072775"/>
              <a:gd name="connsiteX20" fmla="*/ 10684566 w 10684566"/>
              <a:gd name="connsiteY20" fmla="*/ 5060626 h 6072775"/>
              <a:gd name="connsiteX21" fmla="*/ 9672417 w 10684566"/>
              <a:gd name="connsiteY21" fmla="*/ 6072775 h 6072775"/>
              <a:gd name="connsiteX22" fmla="*/ 8833037 w 10684566"/>
              <a:gd name="connsiteY22" fmla="*/ 6072775 h 6072775"/>
              <a:gd name="connsiteX23" fmla="*/ 8340068 w 10684566"/>
              <a:gd name="connsiteY23" fmla="*/ 6072775 h 6072775"/>
              <a:gd name="connsiteX24" fmla="*/ 7933702 w 10684566"/>
              <a:gd name="connsiteY24" fmla="*/ 6072775 h 6072775"/>
              <a:gd name="connsiteX25" fmla="*/ 7527335 w 10684566"/>
              <a:gd name="connsiteY25" fmla="*/ 6072775 h 6072775"/>
              <a:gd name="connsiteX26" fmla="*/ 7120969 w 10684566"/>
              <a:gd name="connsiteY26" fmla="*/ 6072775 h 6072775"/>
              <a:gd name="connsiteX27" fmla="*/ 6281589 w 10684566"/>
              <a:gd name="connsiteY27" fmla="*/ 6072775 h 6072775"/>
              <a:gd name="connsiteX28" fmla="*/ 5702017 w 10684566"/>
              <a:gd name="connsiteY28" fmla="*/ 6072775 h 6072775"/>
              <a:gd name="connsiteX29" fmla="*/ 5122445 w 10684566"/>
              <a:gd name="connsiteY29" fmla="*/ 6072775 h 6072775"/>
              <a:gd name="connsiteX30" fmla="*/ 4456271 w 10684566"/>
              <a:gd name="connsiteY30" fmla="*/ 6072775 h 6072775"/>
              <a:gd name="connsiteX31" fmla="*/ 4049905 w 10684566"/>
              <a:gd name="connsiteY31" fmla="*/ 6072775 h 6072775"/>
              <a:gd name="connsiteX32" fmla="*/ 3297127 w 10684566"/>
              <a:gd name="connsiteY32" fmla="*/ 6072775 h 6072775"/>
              <a:gd name="connsiteX33" fmla="*/ 2457748 w 10684566"/>
              <a:gd name="connsiteY33" fmla="*/ 6072775 h 6072775"/>
              <a:gd name="connsiteX34" fmla="*/ 1791573 w 10684566"/>
              <a:gd name="connsiteY34" fmla="*/ 6072775 h 6072775"/>
              <a:gd name="connsiteX35" fmla="*/ 1012149 w 10684566"/>
              <a:gd name="connsiteY35" fmla="*/ 6072775 h 6072775"/>
              <a:gd name="connsiteX36" fmla="*/ 0 w 10684566"/>
              <a:gd name="connsiteY36" fmla="*/ 5060626 h 6072775"/>
              <a:gd name="connsiteX37" fmla="*/ 0 w 10684566"/>
              <a:gd name="connsiteY37" fmla="*/ 4507334 h 6072775"/>
              <a:gd name="connsiteX38" fmla="*/ 0 w 10684566"/>
              <a:gd name="connsiteY38" fmla="*/ 3832588 h 6072775"/>
              <a:gd name="connsiteX39" fmla="*/ 0 w 10684566"/>
              <a:gd name="connsiteY39" fmla="*/ 3117357 h 6072775"/>
              <a:gd name="connsiteX40" fmla="*/ 0 w 10684566"/>
              <a:gd name="connsiteY40" fmla="*/ 2564065 h 6072775"/>
              <a:gd name="connsiteX41" fmla="*/ 0 w 10684566"/>
              <a:gd name="connsiteY41" fmla="*/ 1808349 h 6072775"/>
              <a:gd name="connsiteX42" fmla="*/ 0 w 10684566"/>
              <a:gd name="connsiteY42" fmla="*/ 1012149 h 607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684566" h="6072775" fill="none" extrusionOk="0">
                <a:moveTo>
                  <a:pt x="0" y="1012149"/>
                </a:moveTo>
                <a:cubicBezTo>
                  <a:pt x="-47883" y="472528"/>
                  <a:pt x="538661" y="-41068"/>
                  <a:pt x="1012149" y="0"/>
                </a:cubicBezTo>
                <a:cubicBezTo>
                  <a:pt x="1107499" y="-8003"/>
                  <a:pt x="1310763" y="563"/>
                  <a:pt x="1418515" y="0"/>
                </a:cubicBezTo>
                <a:cubicBezTo>
                  <a:pt x="1526267" y="-563"/>
                  <a:pt x="1921609" y="8563"/>
                  <a:pt x="2257895" y="0"/>
                </a:cubicBezTo>
                <a:cubicBezTo>
                  <a:pt x="2594181" y="-8563"/>
                  <a:pt x="2623435" y="16867"/>
                  <a:pt x="2750864" y="0"/>
                </a:cubicBezTo>
                <a:cubicBezTo>
                  <a:pt x="2878293" y="-16867"/>
                  <a:pt x="3245381" y="-12285"/>
                  <a:pt x="3590244" y="0"/>
                </a:cubicBezTo>
                <a:cubicBezTo>
                  <a:pt x="3935107" y="12285"/>
                  <a:pt x="3900807" y="6034"/>
                  <a:pt x="3996611" y="0"/>
                </a:cubicBezTo>
                <a:cubicBezTo>
                  <a:pt x="4092415" y="-6034"/>
                  <a:pt x="4293667" y="-6367"/>
                  <a:pt x="4576182" y="0"/>
                </a:cubicBezTo>
                <a:cubicBezTo>
                  <a:pt x="4858697" y="6367"/>
                  <a:pt x="4976205" y="7928"/>
                  <a:pt x="5155754" y="0"/>
                </a:cubicBezTo>
                <a:cubicBezTo>
                  <a:pt x="5335303" y="-7928"/>
                  <a:pt x="5602142" y="-36343"/>
                  <a:pt x="5995134" y="0"/>
                </a:cubicBezTo>
                <a:cubicBezTo>
                  <a:pt x="6388126" y="36343"/>
                  <a:pt x="6509425" y="-26951"/>
                  <a:pt x="6661308" y="0"/>
                </a:cubicBezTo>
                <a:cubicBezTo>
                  <a:pt x="6813191" y="26951"/>
                  <a:pt x="7267265" y="39777"/>
                  <a:pt x="7500688" y="0"/>
                </a:cubicBezTo>
                <a:cubicBezTo>
                  <a:pt x="7734111" y="-39777"/>
                  <a:pt x="7944334" y="-21957"/>
                  <a:pt x="8340068" y="0"/>
                </a:cubicBezTo>
                <a:cubicBezTo>
                  <a:pt x="8735802" y="21957"/>
                  <a:pt x="8916141" y="-31324"/>
                  <a:pt x="9092845" y="0"/>
                </a:cubicBezTo>
                <a:cubicBezTo>
                  <a:pt x="9269549" y="31324"/>
                  <a:pt x="9449957" y="6927"/>
                  <a:pt x="9672417" y="0"/>
                </a:cubicBezTo>
                <a:cubicBezTo>
                  <a:pt x="10365225" y="-18421"/>
                  <a:pt x="10702749" y="546913"/>
                  <a:pt x="10684566" y="1012149"/>
                </a:cubicBezTo>
                <a:cubicBezTo>
                  <a:pt x="10692669" y="1220290"/>
                  <a:pt x="10687615" y="1387019"/>
                  <a:pt x="10684566" y="1686895"/>
                </a:cubicBezTo>
                <a:cubicBezTo>
                  <a:pt x="10681517" y="1986771"/>
                  <a:pt x="10684039" y="2169167"/>
                  <a:pt x="10684566" y="2361641"/>
                </a:cubicBezTo>
                <a:cubicBezTo>
                  <a:pt x="10685093" y="2554115"/>
                  <a:pt x="10685029" y="2859436"/>
                  <a:pt x="10684566" y="3076872"/>
                </a:cubicBezTo>
                <a:cubicBezTo>
                  <a:pt x="10684103" y="3294308"/>
                  <a:pt x="10685576" y="3609847"/>
                  <a:pt x="10684566" y="3832588"/>
                </a:cubicBezTo>
                <a:cubicBezTo>
                  <a:pt x="10683556" y="4055329"/>
                  <a:pt x="10693485" y="4626410"/>
                  <a:pt x="10684566" y="5060626"/>
                </a:cubicBezTo>
                <a:cubicBezTo>
                  <a:pt x="10717755" y="5649966"/>
                  <a:pt x="10170613" y="6130523"/>
                  <a:pt x="9672417" y="6072775"/>
                </a:cubicBezTo>
                <a:cubicBezTo>
                  <a:pt x="9276574" y="6059972"/>
                  <a:pt x="9033869" y="6097361"/>
                  <a:pt x="8833037" y="6072775"/>
                </a:cubicBezTo>
                <a:cubicBezTo>
                  <a:pt x="8632205" y="6048189"/>
                  <a:pt x="8459148" y="6057993"/>
                  <a:pt x="8340068" y="6072775"/>
                </a:cubicBezTo>
                <a:cubicBezTo>
                  <a:pt x="8220988" y="6087557"/>
                  <a:pt x="8056432" y="6077258"/>
                  <a:pt x="7933702" y="6072775"/>
                </a:cubicBezTo>
                <a:cubicBezTo>
                  <a:pt x="7810972" y="6068292"/>
                  <a:pt x="7639313" y="6075744"/>
                  <a:pt x="7527335" y="6072775"/>
                </a:cubicBezTo>
                <a:cubicBezTo>
                  <a:pt x="7415357" y="6069806"/>
                  <a:pt x="7308465" y="6076826"/>
                  <a:pt x="7120969" y="6072775"/>
                </a:cubicBezTo>
                <a:cubicBezTo>
                  <a:pt x="6933473" y="6068724"/>
                  <a:pt x="6564519" y="6112849"/>
                  <a:pt x="6281589" y="6072775"/>
                </a:cubicBezTo>
                <a:cubicBezTo>
                  <a:pt x="5998659" y="6032701"/>
                  <a:pt x="5893828" y="6085641"/>
                  <a:pt x="5702017" y="6072775"/>
                </a:cubicBezTo>
                <a:cubicBezTo>
                  <a:pt x="5510206" y="6059909"/>
                  <a:pt x="5318618" y="6082384"/>
                  <a:pt x="5122445" y="6072775"/>
                </a:cubicBezTo>
                <a:cubicBezTo>
                  <a:pt x="4926272" y="6063166"/>
                  <a:pt x="4778120" y="6103964"/>
                  <a:pt x="4456271" y="6072775"/>
                </a:cubicBezTo>
                <a:cubicBezTo>
                  <a:pt x="4134422" y="6041586"/>
                  <a:pt x="4191515" y="6064309"/>
                  <a:pt x="4049905" y="6072775"/>
                </a:cubicBezTo>
                <a:cubicBezTo>
                  <a:pt x="3908295" y="6081241"/>
                  <a:pt x="3529184" y="6101505"/>
                  <a:pt x="3297127" y="6072775"/>
                </a:cubicBezTo>
                <a:cubicBezTo>
                  <a:pt x="3065070" y="6044045"/>
                  <a:pt x="2755905" y="6048062"/>
                  <a:pt x="2457748" y="6072775"/>
                </a:cubicBezTo>
                <a:cubicBezTo>
                  <a:pt x="2159591" y="6097488"/>
                  <a:pt x="2088477" y="6072294"/>
                  <a:pt x="1791573" y="6072775"/>
                </a:cubicBezTo>
                <a:cubicBezTo>
                  <a:pt x="1494670" y="6073256"/>
                  <a:pt x="1239848" y="6068853"/>
                  <a:pt x="1012149" y="6072775"/>
                </a:cubicBezTo>
                <a:cubicBezTo>
                  <a:pt x="494285" y="6132758"/>
                  <a:pt x="131189" y="5588865"/>
                  <a:pt x="0" y="5060626"/>
                </a:cubicBezTo>
                <a:cubicBezTo>
                  <a:pt x="-25608" y="4850277"/>
                  <a:pt x="4364" y="4681828"/>
                  <a:pt x="0" y="4507334"/>
                </a:cubicBezTo>
                <a:cubicBezTo>
                  <a:pt x="-4364" y="4332840"/>
                  <a:pt x="27631" y="4160824"/>
                  <a:pt x="0" y="3832588"/>
                </a:cubicBezTo>
                <a:cubicBezTo>
                  <a:pt x="-27631" y="3504352"/>
                  <a:pt x="8797" y="3363009"/>
                  <a:pt x="0" y="3117357"/>
                </a:cubicBezTo>
                <a:cubicBezTo>
                  <a:pt x="-8797" y="2871705"/>
                  <a:pt x="-21262" y="2744409"/>
                  <a:pt x="0" y="2564065"/>
                </a:cubicBezTo>
                <a:cubicBezTo>
                  <a:pt x="21262" y="2383721"/>
                  <a:pt x="-18214" y="2095641"/>
                  <a:pt x="0" y="1808349"/>
                </a:cubicBezTo>
                <a:cubicBezTo>
                  <a:pt x="18214" y="1521057"/>
                  <a:pt x="-1494" y="1198502"/>
                  <a:pt x="0" y="1012149"/>
                </a:cubicBezTo>
                <a:close/>
              </a:path>
              <a:path w="10684566" h="6072775" stroke="0" extrusionOk="0">
                <a:moveTo>
                  <a:pt x="0" y="1012149"/>
                </a:moveTo>
                <a:cubicBezTo>
                  <a:pt x="-5356" y="421353"/>
                  <a:pt x="412126" y="22481"/>
                  <a:pt x="1012149" y="0"/>
                </a:cubicBezTo>
                <a:cubicBezTo>
                  <a:pt x="1328178" y="21696"/>
                  <a:pt x="1492020" y="27016"/>
                  <a:pt x="1678323" y="0"/>
                </a:cubicBezTo>
                <a:cubicBezTo>
                  <a:pt x="1864626" y="-27016"/>
                  <a:pt x="2056112" y="17929"/>
                  <a:pt x="2171293" y="0"/>
                </a:cubicBezTo>
                <a:cubicBezTo>
                  <a:pt x="2286474" y="-17929"/>
                  <a:pt x="2461892" y="18244"/>
                  <a:pt x="2577659" y="0"/>
                </a:cubicBezTo>
                <a:cubicBezTo>
                  <a:pt x="2693426" y="-18244"/>
                  <a:pt x="3117719" y="9856"/>
                  <a:pt x="3330436" y="0"/>
                </a:cubicBezTo>
                <a:cubicBezTo>
                  <a:pt x="3543153" y="-9856"/>
                  <a:pt x="3852130" y="7255"/>
                  <a:pt x="4083213" y="0"/>
                </a:cubicBezTo>
                <a:cubicBezTo>
                  <a:pt x="4314296" y="-7255"/>
                  <a:pt x="4447831" y="-20041"/>
                  <a:pt x="4749388" y="0"/>
                </a:cubicBezTo>
                <a:cubicBezTo>
                  <a:pt x="5050946" y="20041"/>
                  <a:pt x="5191521" y="5255"/>
                  <a:pt x="5328960" y="0"/>
                </a:cubicBezTo>
                <a:cubicBezTo>
                  <a:pt x="5466399" y="-5255"/>
                  <a:pt x="5691614" y="8873"/>
                  <a:pt x="5908531" y="0"/>
                </a:cubicBezTo>
                <a:cubicBezTo>
                  <a:pt x="6125448" y="-8873"/>
                  <a:pt x="6228003" y="-7380"/>
                  <a:pt x="6314898" y="0"/>
                </a:cubicBezTo>
                <a:cubicBezTo>
                  <a:pt x="6401793" y="7380"/>
                  <a:pt x="6727858" y="-22647"/>
                  <a:pt x="7067675" y="0"/>
                </a:cubicBezTo>
                <a:cubicBezTo>
                  <a:pt x="7407492" y="22647"/>
                  <a:pt x="7358020" y="-7843"/>
                  <a:pt x="7647247" y="0"/>
                </a:cubicBezTo>
                <a:cubicBezTo>
                  <a:pt x="7936474" y="7843"/>
                  <a:pt x="8241521" y="-34034"/>
                  <a:pt x="8486626" y="0"/>
                </a:cubicBezTo>
                <a:cubicBezTo>
                  <a:pt x="8731731" y="34034"/>
                  <a:pt x="8728794" y="25"/>
                  <a:pt x="8892993" y="0"/>
                </a:cubicBezTo>
                <a:cubicBezTo>
                  <a:pt x="9057192" y="-25"/>
                  <a:pt x="9349710" y="-16801"/>
                  <a:pt x="9672417" y="0"/>
                </a:cubicBezTo>
                <a:cubicBezTo>
                  <a:pt x="10189212" y="93817"/>
                  <a:pt x="10738731" y="351414"/>
                  <a:pt x="10684566" y="1012149"/>
                </a:cubicBezTo>
                <a:cubicBezTo>
                  <a:pt x="10659770" y="1362640"/>
                  <a:pt x="10661838" y="1601636"/>
                  <a:pt x="10684566" y="1767865"/>
                </a:cubicBezTo>
                <a:cubicBezTo>
                  <a:pt x="10707294" y="1934094"/>
                  <a:pt x="10658118" y="2151925"/>
                  <a:pt x="10684566" y="2361641"/>
                </a:cubicBezTo>
                <a:cubicBezTo>
                  <a:pt x="10711014" y="2571357"/>
                  <a:pt x="10678339" y="2680921"/>
                  <a:pt x="10684566" y="2995903"/>
                </a:cubicBezTo>
                <a:cubicBezTo>
                  <a:pt x="10690793" y="3310885"/>
                  <a:pt x="10661126" y="3278240"/>
                  <a:pt x="10684566" y="3549195"/>
                </a:cubicBezTo>
                <a:cubicBezTo>
                  <a:pt x="10708006" y="3820150"/>
                  <a:pt x="10669199" y="4024210"/>
                  <a:pt x="10684566" y="4223941"/>
                </a:cubicBezTo>
                <a:cubicBezTo>
                  <a:pt x="10699933" y="4423672"/>
                  <a:pt x="10673433" y="4875796"/>
                  <a:pt x="10684566" y="5060626"/>
                </a:cubicBezTo>
                <a:cubicBezTo>
                  <a:pt x="10794557" y="5685894"/>
                  <a:pt x="10200496" y="6060842"/>
                  <a:pt x="9672417" y="6072775"/>
                </a:cubicBezTo>
                <a:cubicBezTo>
                  <a:pt x="9399730" y="6099181"/>
                  <a:pt x="9379726" y="6081947"/>
                  <a:pt x="9092845" y="6072775"/>
                </a:cubicBezTo>
                <a:cubicBezTo>
                  <a:pt x="8805964" y="6063603"/>
                  <a:pt x="8768987" y="6066906"/>
                  <a:pt x="8686479" y="6072775"/>
                </a:cubicBezTo>
                <a:cubicBezTo>
                  <a:pt x="8603971" y="6078644"/>
                  <a:pt x="8424765" y="6092007"/>
                  <a:pt x="8280112" y="6072775"/>
                </a:cubicBezTo>
                <a:cubicBezTo>
                  <a:pt x="8135459" y="6053543"/>
                  <a:pt x="7895354" y="6048450"/>
                  <a:pt x="7787143" y="6072775"/>
                </a:cubicBezTo>
                <a:cubicBezTo>
                  <a:pt x="7678932" y="6097100"/>
                  <a:pt x="7249477" y="6111412"/>
                  <a:pt x="6947763" y="6072775"/>
                </a:cubicBezTo>
                <a:cubicBezTo>
                  <a:pt x="6646049" y="6034138"/>
                  <a:pt x="6413913" y="6069677"/>
                  <a:pt x="6194986" y="6072775"/>
                </a:cubicBezTo>
                <a:cubicBezTo>
                  <a:pt x="5976059" y="6075873"/>
                  <a:pt x="5627378" y="6068459"/>
                  <a:pt x="5355606" y="6072775"/>
                </a:cubicBezTo>
                <a:cubicBezTo>
                  <a:pt x="5083834" y="6077091"/>
                  <a:pt x="5077060" y="6076359"/>
                  <a:pt x="4862637" y="6072775"/>
                </a:cubicBezTo>
                <a:cubicBezTo>
                  <a:pt x="4648214" y="6069191"/>
                  <a:pt x="4379200" y="6089667"/>
                  <a:pt x="4109860" y="6072775"/>
                </a:cubicBezTo>
                <a:cubicBezTo>
                  <a:pt x="3840520" y="6055883"/>
                  <a:pt x="3578059" y="6059671"/>
                  <a:pt x="3443686" y="6072775"/>
                </a:cubicBezTo>
                <a:cubicBezTo>
                  <a:pt x="3309313" y="6085879"/>
                  <a:pt x="3096020" y="6074900"/>
                  <a:pt x="2864114" y="6072775"/>
                </a:cubicBezTo>
                <a:cubicBezTo>
                  <a:pt x="2632208" y="6070650"/>
                  <a:pt x="2470654" y="6063597"/>
                  <a:pt x="2284542" y="6072775"/>
                </a:cubicBezTo>
                <a:cubicBezTo>
                  <a:pt x="2098430" y="6081953"/>
                  <a:pt x="2035395" y="6050630"/>
                  <a:pt x="1791573" y="6072775"/>
                </a:cubicBezTo>
                <a:cubicBezTo>
                  <a:pt x="1547751" y="6094920"/>
                  <a:pt x="1231487" y="6109027"/>
                  <a:pt x="1012149" y="6072775"/>
                </a:cubicBezTo>
                <a:cubicBezTo>
                  <a:pt x="549860" y="6112498"/>
                  <a:pt x="26716" y="5571174"/>
                  <a:pt x="0" y="5060626"/>
                </a:cubicBezTo>
                <a:cubicBezTo>
                  <a:pt x="14543" y="4776072"/>
                  <a:pt x="31225" y="4678873"/>
                  <a:pt x="0" y="4304910"/>
                </a:cubicBezTo>
                <a:cubicBezTo>
                  <a:pt x="-31225" y="3930947"/>
                  <a:pt x="-15363" y="3831230"/>
                  <a:pt x="0" y="3630164"/>
                </a:cubicBezTo>
                <a:cubicBezTo>
                  <a:pt x="15363" y="3429098"/>
                  <a:pt x="13421" y="3223467"/>
                  <a:pt x="0" y="3036388"/>
                </a:cubicBezTo>
                <a:cubicBezTo>
                  <a:pt x="-13421" y="2849309"/>
                  <a:pt x="31832" y="2457683"/>
                  <a:pt x="0" y="2280672"/>
                </a:cubicBezTo>
                <a:cubicBezTo>
                  <a:pt x="-31832" y="2103661"/>
                  <a:pt x="29159" y="1824081"/>
                  <a:pt x="0" y="1646410"/>
                </a:cubicBezTo>
                <a:cubicBezTo>
                  <a:pt x="-29159" y="1468739"/>
                  <a:pt x="5834" y="1206768"/>
                  <a:pt x="0" y="1012149"/>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9Slide02 Noi dung dai"/>
              <a:ea typeface="+mn-ea"/>
              <a:cs typeface="+mn-cs"/>
            </a:endParaRPr>
          </a:p>
        </p:txBody>
      </p:sp>
      <p:pic>
        <p:nvPicPr>
          <p:cNvPr id="17" name="Picture 18">
            <a:extLst>
              <a:ext uri="{FF2B5EF4-FFF2-40B4-BE49-F238E27FC236}">
                <a16:creationId xmlns:a16="http://schemas.microsoft.com/office/drawing/2014/main" id="{53CC0153-9905-4EB0-9CFF-D62F7372FF62}"/>
              </a:ext>
            </a:extLst>
          </p:cNvPr>
          <p:cNvPicPr>
            <a:picLocks noChangeAspect="1"/>
          </p:cNvPicPr>
          <p:nvPr/>
        </p:nvPicPr>
        <p:blipFill>
          <a:blip r:embed="rId3"/>
          <a:srcRect/>
          <a:stretch>
            <a:fillRect/>
          </a:stretch>
        </p:blipFill>
        <p:spPr>
          <a:xfrm>
            <a:off x="5257646" y="5156701"/>
            <a:ext cx="3472768" cy="1727702"/>
          </a:xfrm>
          <a:prstGeom prst="rect">
            <a:avLst/>
          </a:prstGeom>
        </p:spPr>
      </p:pic>
      <p:pic>
        <p:nvPicPr>
          <p:cNvPr id="18" name="Picture 17">
            <a:extLst>
              <a:ext uri="{FF2B5EF4-FFF2-40B4-BE49-F238E27FC236}">
                <a16:creationId xmlns:a16="http://schemas.microsoft.com/office/drawing/2014/main" id="{EDF8C798-95FE-40DB-92C7-F575E53FCDB0}"/>
              </a:ext>
            </a:extLst>
          </p:cNvPr>
          <p:cNvPicPr>
            <a:picLocks noChangeAspect="1"/>
          </p:cNvPicPr>
          <p:nvPr/>
        </p:nvPicPr>
        <p:blipFill>
          <a:blip r:embed="rId3"/>
          <a:srcRect/>
          <a:stretch>
            <a:fillRect/>
          </a:stretch>
        </p:blipFill>
        <p:spPr>
          <a:xfrm>
            <a:off x="1796059" y="5130298"/>
            <a:ext cx="3472768" cy="1727702"/>
          </a:xfrm>
          <a:prstGeom prst="rect">
            <a:avLst/>
          </a:prstGeom>
        </p:spPr>
      </p:pic>
      <p:pic>
        <p:nvPicPr>
          <p:cNvPr id="29" name="Picture 18">
            <a:extLst>
              <a:ext uri="{FF2B5EF4-FFF2-40B4-BE49-F238E27FC236}">
                <a16:creationId xmlns:a16="http://schemas.microsoft.com/office/drawing/2014/main" id="{BA1F5614-9755-4BC4-89E5-B5C0676437F3}"/>
              </a:ext>
            </a:extLst>
          </p:cNvPr>
          <p:cNvPicPr>
            <a:picLocks noChangeAspect="1"/>
          </p:cNvPicPr>
          <p:nvPr/>
        </p:nvPicPr>
        <p:blipFill>
          <a:blip r:embed="rId3"/>
          <a:srcRect/>
          <a:stretch>
            <a:fillRect/>
          </a:stretch>
        </p:blipFill>
        <p:spPr>
          <a:xfrm>
            <a:off x="8719232" y="5130298"/>
            <a:ext cx="3472768" cy="1727702"/>
          </a:xfrm>
          <a:prstGeom prst="rect">
            <a:avLst/>
          </a:prstGeom>
        </p:spPr>
      </p:pic>
      <p:pic>
        <p:nvPicPr>
          <p:cNvPr id="30" name="Picture 18">
            <a:extLst>
              <a:ext uri="{FF2B5EF4-FFF2-40B4-BE49-F238E27FC236}">
                <a16:creationId xmlns:a16="http://schemas.microsoft.com/office/drawing/2014/main" id="{1066563D-A3D2-414C-8122-C9284C39D134}"/>
              </a:ext>
            </a:extLst>
          </p:cNvPr>
          <p:cNvPicPr>
            <a:picLocks noChangeAspect="1"/>
          </p:cNvPicPr>
          <p:nvPr/>
        </p:nvPicPr>
        <p:blipFill>
          <a:blip r:embed="rId3"/>
          <a:srcRect/>
          <a:stretch>
            <a:fillRect/>
          </a:stretch>
        </p:blipFill>
        <p:spPr>
          <a:xfrm>
            <a:off x="-194721" y="5130298"/>
            <a:ext cx="3472768" cy="1727702"/>
          </a:xfrm>
          <a:prstGeom prst="rect">
            <a:avLst/>
          </a:prstGeom>
        </p:spPr>
      </p:pic>
      <p:sp>
        <p:nvSpPr>
          <p:cNvPr id="31" name="Rectangle: Rounded Corners 30">
            <a:extLst>
              <a:ext uri="{FF2B5EF4-FFF2-40B4-BE49-F238E27FC236}">
                <a16:creationId xmlns:a16="http://schemas.microsoft.com/office/drawing/2014/main" id="{0C40D962-55B6-4C9B-AC04-73EDABA1836E}"/>
              </a:ext>
            </a:extLst>
          </p:cNvPr>
          <p:cNvSpPr/>
          <p:nvPr/>
        </p:nvSpPr>
        <p:spPr>
          <a:xfrm>
            <a:off x="3509756" y="547008"/>
            <a:ext cx="4881770" cy="844722"/>
          </a:xfrm>
          <a:custGeom>
            <a:avLst/>
            <a:gdLst>
              <a:gd name="connsiteX0" fmla="*/ 0 w 4881770"/>
              <a:gd name="connsiteY0" fmla="*/ 422361 h 844722"/>
              <a:gd name="connsiteX1" fmla="*/ 422361 w 4881770"/>
              <a:gd name="connsiteY1" fmla="*/ 0 h 844722"/>
              <a:gd name="connsiteX2" fmla="*/ 1135573 w 4881770"/>
              <a:gd name="connsiteY2" fmla="*/ 0 h 844722"/>
              <a:gd name="connsiteX3" fmla="*/ 1889155 w 4881770"/>
              <a:gd name="connsiteY3" fmla="*/ 0 h 844722"/>
              <a:gd name="connsiteX4" fmla="*/ 2602367 w 4881770"/>
              <a:gd name="connsiteY4" fmla="*/ 0 h 844722"/>
              <a:gd name="connsiteX5" fmla="*/ 3234838 w 4881770"/>
              <a:gd name="connsiteY5" fmla="*/ 0 h 844722"/>
              <a:gd name="connsiteX6" fmla="*/ 3867309 w 4881770"/>
              <a:gd name="connsiteY6" fmla="*/ 0 h 844722"/>
              <a:gd name="connsiteX7" fmla="*/ 4459409 w 4881770"/>
              <a:gd name="connsiteY7" fmla="*/ 0 h 844722"/>
              <a:gd name="connsiteX8" fmla="*/ 4881770 w 4881770"/>
              <a:gd name="connsiteY8" fmla="*/ 422361 h 844722"/>
              <a:gd name="connsiteX9" fmla="*/ 4881770 w 4881770"/>
              <a:gd name="connsiteY9" fmla="*/ 422361 h 844722"/>
              <a:gd name="connsiteX10" fmla="*/ 4459409 w 4881770"/>
              <a:gd name="connsiteY10" fmla="*/ 844722 h 844722"/>
              <a:gd name="connsiteX11" fmla="*/ 3746197 w 4881770"/>
              <a:gd name="connsiteY11" fmla="*/ 844722 h 844722"/>
              <a:gd name="connsiteX12" fmla="*/ 3154097 w 4881770"/>
              <a:gd name="connsiteY12" fmla="*/ 844722 h 844722"/>
              <a:gd name="connsiteX13" fmla="*/ 2481255 w 4881770"/>
              <a:gd name="connsiteY13" fmla="*/ 844722 h 844722"/>
              <a:gd name="connsiteX14" fmla="*/ 1929526 w 4881770"/>
              <a:gd name="connsiteY14" fmla="*/ 844722 h 844722"/>
              <a:gd name="connsiteX15" fmla="*/ 1377796 w 4881770"/>
              <a:gd name="connsiteY15" fmla="*/ 844722 h 844722"/>
              <a:gd name="connsiteX16" fmla="*/ 422361 w 4881770"/>
              <a:gd name="connsiteY16" fmla="*/ 844722 h 844722"/>
              <a:gd name="connsiteX17" fmla="*/ 0 w 4881770"/>
              <a:gd name="connsiteY17" fmla="*/ 422361 h 84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81770" h="844722" fill="none" extrusionOk="0">
                <a:moveTo>
                  <a:pt x="0" y="422361"/>
                </a:moveTo>
                <a:cubicBezTo>
                  <a:pt x="13372" y="208062"/>
                  <a:pt x="179292" y="-28592"/>
                  <a:pt x="422361" y="0"/>
                </a:cubicBezTo>
                <a:cubicBezTo>
                  <a:pt x="775591" y="24639"/>
                  <a:pt x="975047" y="-22289"/>
                  <a:pt x="1135573" y="0"/>
                </a:cubicBezTo>
                <a:cubicBezTo>
                  <a:pt x="1296099" y="22289"/>
                  <a:pt x="1595124" y="18895"/>
                  <a:pt x="1889155" y="0"/>
                </a:cubicBezTo>
                <a:cubicBezTo>
                  <a:pt x="2183186" y="-18895"/>
                  <a:pt x="2326840" y="12919"/>
                  <a:pt x="2602367" y="0"/>
                </a:cubicBezTo>
                <a:cubicBezTo>
                  <a:pt x="2877894" y="-12919"/>
                  <a:pt x="3094056" y="26062"/>
                  <a:pt x="3234838" y="0"/>
                </a:cubicBezTo>
                <a:cubicBezTo>
                  <a:pt x="3375620" y="-26062"/>
                  <a:pt x="3574444" y="25157"/>
                  <a:pt x="3867309" y="0"/>
                </a:cubicBezTo>
                <a:cubicBezTo>
                  <a:pt x="4160174" y="-25157"/>
                  <a:pt x="4253437" y="19508"/>
                  <a:pt x="4459409" y="0"/>
                </a:cubicBezTo>
                <a:cubicBezTo>
                  <a:pt x="4703369" y="-11765"/>
                  <a:pt x="4864043" y="237362"/>
                  <a:pt x="4881770" y="422361"/>
                </a:cubicBezTo>
                <a:lnTo>
                  <a:pt x="4881770" y="422361"/>
                </a:lnTo>
                <a:cubicBezTo>
                  <a:pt x="4860004" y="645653"/>
                  <a:pt x="4714377" y="811005"/>
                  <a:pt x="4459409" y="844722"/>
                </a:cubicBezTo>
                <a:cubicBezTo>
                  <a:pt x="4235873" y="822273"/>
                  <a:pt x="3961079" y="845340"/>
                  <a:pt x="3746197" y="844722"/>
                </a:cubicBezTo>
                <a:cubicBezTo>
                  <a:pt x="3531315" y="844104"/>
                  <a:pt x="3364110" y="862346"/>
                  <a:pt x="3154097" y="844722"/>
                </a:cubicBezTo>
                <a:cubicBezTo>
                  <a:pt x="2944084" y="827098"/>
                  <a:pt x="2673668" y="876006"/>
                  <a:pt x="2481255" y="844722"/>
                </a:cubicBezTo>
                <a:cubicBezTo>
                  <a:pt x="2288842" y="813438"/>
                  <a:pt x="2047444" y="823116"/>
                  <a:pt x="1929526" y="844722"/>
                </a:cubicBezTo>
                <a:cubicBezTo>
                  <a:pt x="1811608" y="866328"/>
                  <a:pt x="1503483" y="832731"/>
                  <a:pt x="1377796" y="844722"/>
                </a:cubicBezTo>
                <a:cubicBezTo>
                  <a:pt x="1252109" y="856714"/>
                  <a:pt x="710063" y="851589"/>
                  <a:pt x="422361" y="844722"/>
                </a:cubicBezTo>
                <a:cubicBezTo>
                  <a:pt x="232393" y="843308"/>
                  <a:pt x="-19223" y="682674"/>
                  <a:pt x="0" y="422361"/>
                </a:cubicBezTo>
                <a:close/>
              </a:path>
              <a:path w="4881770" h="844722" stroke="0" extrusionOk="0">
                <a:moveTo>
                  <a:pt x="0" y="422361"/>
                </a:moveTo>
                <a:cubicBezTo>
                  <a:pt x="-37759" y="228727"/>
                  <a:pt x="199994" y="46098"/>
                  <a:pt x="422361" y="0"/>
                </a:cubicBezTo>
                <a:cubicBezTo>
                  <a:pt x="624503" y="15680"/>
                  <a:pt x="806952" y="19741"/>
                  <a:pt x="1014461" y="0"/>
                </a:cubicBezTo>
                <a:cubicBezTo>
                  <a:pt x="1221970" y="-19741"/>
                  <a:pt x="1365552" y="-14820"/>
                  <a:pt x="1646932" y="0"/>
                </a:cubicBezTo>
                <a:cubicBezTo>
                  <a:pt x="1928312" y="14820"/>
                  <a:pt x="1937911" y="-5625"/>
                  <a:pt x="2198662" y="0"/>
                </a:cubicBezTo>
                <a:cubicBezTo>
                  <a:pt x="2459413" y="5625"/>
                  <a:pt x="2729303" y="18505"/>
                  <a:pt x="2911874" y="0"/>
                </a:cubicBezTo>
                <a:cubicBezTo>
                  <a:pt x="3094445" y="-18505"/>
                  <a:pt x="3333363" y="-11544"/>
                  <a:pt x="3463604" y="0"/>
                </a:cubicBezTo>
                <a:cubicBezTo>
                  <a:pt x="3593845" y="11544"/>
                  <a:pt x="4245978" y="-3105"/>
                  <a:pt x="4459409" y="0"/>
                </a:cubicBezTo>
                <a:cubicBezTo>
                  <a:pt x="4666005" y="-2994"/>
                  <a:pt x="4896040" y="206266"/>
                  <a:pt x="4881770" y="422361"/>
                </a:cubicBezTo>
                <a:lnTo>
                  <a:pt x="4881770" y="422361"/>
                </a:lnTo>
                <a:cubicBezTo>
                  <a:pt x="4914439" y="681231"/>
                  <a:pt x="4679975" y="852405"/>
                  <a:pt x="4459409" y="844722"/>
                </a:cubicBezTo>
                <a:cubicBezTo>
                  <a:pt x="4157359" y="878179"/>
                  <a:pt x="4027239" y="825280"/>
                  <a:pt x="3786568" y="844722"/>
                </a:cubicBezTo>
                <a:cubicBezTo>
                  <a:pt x="3545897" y="864164"/>
                  <a:pt x="3463765" y="866241"/>
                  <a:pt x="3234838" y="844722"/>
                </a:cubicBezTo>
                <a:cubicBezTo>
                  <a:pt x="3005911" y="823204"/>
                  <a:pt x="2819113" y="816791"/>
                  <a:pt x="2642737" y="844722"/>
                </a:cubicBezTo>
                <a:cubicBezTo>
                  <a:pt x="2466361" y="872653"/>
                  <a:pt x="2238897" y="861999"/>
                  <a:pt x="1929526" y="844722"/>
                </a:cubicBezTo>
                <a:cubicBezTo>
                  <a:pt x="1620155" y="827445"/>
                  <a:pt x="1456208" y="840987"/>
                  <a:pt x="1297055" y="844722"/>
                </a:cubicBezTo>
                <a:cubicBezTo>
                  <a:pt x="1137902" y="848457"/>
                  <a:pt x="780737" y="861340"/>
                  <a:pt x="422361" y="844722"/>
                </a:cubicBezTo>
                <a:cubicBezTo>
                  <a:pt x="164294" y="850495"/>
                  <a:pt x="46731" y="626004"/>
                  <a:pt x="0" y="422361"/>
                </a:cubicBezTo>
                <a:close/>
              </a:path>
            </a:pathLst>
          </a:custGeom>
          <a:solidFill>
            <a:srgbClr val="FFFFCC"/>
          </a:solidFill>
          <a:ln w="38100">
            <a:solidFill>
              <a:schemeClr val="accent4">
                <a:lumMod val="50000"/>
              </a:schemeClr>
            </a:solidFill>
            <a:extLst>
              <a:ext uri="{C807C97D-BFC1-408E-A445-0C87EB9F89A2}">
                <ask:lineSketchStyleProps xmlns:ask="http://schemas.microsoft.com/office/drawing/2018/sketchyshapes" xmlns="" sd="2475911327">
                  <a:prstGeom prst="roundRect">
                    <a:avLst>
                      <a:gd name="adj" fmla="val 50000"/>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Luyện</a:t>
            </a:r>
            <a:r>
              <a:rPr kumimoji="0" lang="en-US" sz="4000" b="1" i="0" u="none" strike="noStrike" kern="1200" cap="none" spc="0" normalizeH="0" baseline="0" noProof="0" dirty="0">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1" i="0" u="none" strike="noStrike" kern="1200" cap="none" spc="0" normalizeH="0" baseline="0" noProof="0" dirty="0">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câu</a:t>
            </a:r>
            <a:r>
              <a:rPr kumimoji="0" lang="en-US" sz="4000" b="1" i="0" u="none" strike="noStrike" kern="1200" cap="none" spc="0" normalizeH="0" noProof="0" dirty="0">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noProof="0" dirty="0" err="1">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dài</a:t>
            </a:r>
            <a:endParaRPr kumimoji="0" lang="en-US" sz="4000" b="1" i="0" u="none" strike="noStrike" kern="1200" cap="none" spc="0" normalizeH="0" baseline="0" noProof="0" dirty="0">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2" name="Rectangle: Rounded Corners 31">
            <a:extLst>
              <a:ext uri="{FF2B5EF4-FFF2-40B4-BE49-F238E27FC236}">
                <a16:creationId xmlns:a16="http://schemas.microsoft.com/office/drawing/2014/main" id="{9DCD3571-36B3-4C80-9D04-781F6EC3D58B}"/>
              </a:ext>
            </a:extLst>
          </p:cNvPr>
          <p:cNvSpPr/>
          <p:nvPr/>
        </p:nvSpPr>
        <p:spPr>
          <a:xfrm>
            <a:off x="1001593" y="1945015"/>
            <a:ext cx="10323632" cy="2903209"/>
          </a:xfrm>
          <a:custGeom>
            <a:avLst/>
            <a:gdLst>
              <a:gd name="connsiteX0" fmla="*/ 0 w 10323632"/>
              <a:gd name="connsiteY0" fmla="*/ 363801 h 2903209"/>
              <a:gd name="connsiteX1" fmla="*/ 363801 w 10323632"/>
              <a:gd name="connsiteY1" fmla="*/ 0 h 2903209"/>
              <a:gd name="connsiteX2" fmla="*/ 857311 w 10323632"/>
              <a:gd name="connsiteY2" fmla="*/ 0 h 2903209"/>
              <a:gd name="connsiteX3" fmla="*/ 1446782 w 10323632"/>
              <a:gd name="connsiteY3" fmla="*/ 0 h 2903209"/>
              <a:gd name="connsiteX4" fmla="*/ 2036252 w 10323632"/>
              <a:gd name="connsiteY4" fmla="*/ 0 h 2903209"/>
              <a:gd name="connsiteX5" fmla="*/ 2433802 w 10323632"/>
              <a:gd name="connsiteY5" fmla="*/ 0 h 2903209"/>
              <a:gd name="connsiteX6" fmla="*/ 3023272 w 10323632"/>
              <a:gd name="connsiteY6" fmla="*/ 0 h 2903209"/>
              <a:gd name="connsiteX7" fmla="*/ 3516782 w 10323632"/>
              <a:gd name="connsiteY7" fmla="*/ 0 h 2903209"/>
              <a:gd name="connsiteX8" fmla="*/ 3914332 w 10323632"/>
              <a:gd name="connsiteY8" fmla="*/ 0 h 2903209"/>
              <a:gd name="connsiteX9" fmla="*/ 4791683 w 10323632"/>
              <a:gd name="connsiteY9" fmla="*/ 0 h 2903209"/>
              <a:gd name="connsiteX10" fmla="*/ 5477114 w 10323632"/>
              <a:gd name="connsiteY10" fmla="*/ 0 h 2903209"/>
              <a:gd name="connsiteX11" fmla="*/ 6066585 w 10323632"/>
              <a:gd name="connsiteY11" fmla="*/ 0 h 2903209"/>
              <a:gd name="connsiteX12" fmla="*/ 6847976 w 10323632"/>
              <a:gd name="connsiteY12" fmla="*/ 0 h 2903209"/>
              <a:gd name="connsiteX13" fmla="*/ 7533406 w 10323632"/>
              <a:gd name="connsiteY13" fmla="*/ 0 h 2903209"/>
              <a:gd name="connsiteX14" fmla="*/ 8122877 w 10323632"/>
              <a:gd name="connsiteY14" fmla="*/ 0 h 2903209"/>
              <a:gd name="connsiteX15" fmla="*/ 8520426 w 10323632"/>
              <a:gd name="connsiteY15" fmla="*/ 0 h 2903209"/>
              <a:gd name="connsiteX16" fmla="*/ 9109897 w 10323632"/>
              <a:gd name="connsiteY16" fmla="*/ 0 h 2903209"/>
              <a:gd name="connsiteX17" fmla="*/ 9959831 w 10323632"/>
              <a:gd name="connsiteY17" fmla="*/ 0 h 2903209"/>
              <a:gd name="connsiteX18" fmla="*/ 10323632 w 10323632"/>
              <a:gd name="connsiteY18" fmla="*/ 363801 h 2903209"/>
              <a:gd name="connsiteX19" fmla="*/ 10323632 w 10323632"/>
              <a:gd name="connsiteY19" fmla="*/ 842435 h 2903209"/>
              <a:gd name="connsiteX20" fmla="*/ 10323632 w 10323632"/>
              <a:gd name="connsiteY20" fmla="*/ 1429848 h 2903209"/>
              <a:gd name="connsiteX21" fmla="*/ 10323632 w 10323632"/>
              <a:gd name="connsiteY21" fmla="*/ 1930238 h 2903209"/>
              <a:gd name="connsiteX22" fmla="*/ 10323632 w 10323632"/>
              <a:gd name="connsiteY22" fmla="*/ 2539408 h 2903209"/>
              <a:gd name="connsiteX23" fmla="*/ 9959831 w 10323632"/>
              <a:gd name="connsiteY23" fmla="*/ 2903209 h 2903209"/>
              <a:gd name="connsiteX24" fmla="*/ 9370361 w 10323632"/>
              <a:gd name="connsiteY24" fmla="*/ 2903209 h 2903209"/>
              <a:gd name="connsiteX25" fmla="*/ 8684930 w 10323632"/>
              <a:gd name="connsiteY25" fmla="*/ 2903209 h 2903209"/>
              <a:gd name="connsiteX26" fmla="*/ 7903539 w 10323632"/>
              <a:gd name="connsiteY26" fmla="*/ 2903209 h 2903209"/>
              <a:gd name="connsiteX27" fmla="*/ 7122148 w 10323632"/>
              <a:gd name="connsiteY27" fmla="*/ 2903209 h 2903209"/>
              <a:gd name="connsiteX28" fmla="*/ 6628638 w 10323632"/>
              <a:gd name="connsiteY28" fmla="*/ 2903209 h 2903209"/>
              <a:gd name="connsiteX29" fmla="*/ 6231088 w 10323632"/>
              <a:gd name="connsiteY29" fmla="*/ 2903209 h 2903209"/>
              <a:gd name="connsiteX30" fmla="*/ 5353737 w 10323632"/>
              <a:gd name="connsiteY30" fmla="*/ 2903209 h 2903209"/>
              <a:gd name="connsiteX31" fmla="*/ 4764266 w 10323632"/>
              <a:gd name="connsiteY31" fmla="*/ 2903209 h 2903209"/>
              <a:gd name="connsiteX32" fmla="*/ 4174796 w 10323632"/>
              <a:gd name="connsiteY32" fmla="*/ 2903209 h 2903209"/>
              <a:gd name="connsiteX33" fmla="*/ 3489365 w 10323632"/>
              <a:gd name="connsiteY33" fmla="*/ 2903209 h 2903209"/>
              <a:gd name="connsiteX34" fmla="*/ 2612014 w 10323632"/>
              <a:gd name="connsiteY34" fmla="*/ 2903209 h 2903209"/>
              <a:gd name="connsiteX35" fmla="*/ 2022543 w 10323632"/>
              <a:gd name="connsiteY35" fmla="*/ 2903209 h 2903209"/>
              <a:gd name="connsiteX36" fmla="*/ 1337113 w 10323632"/>
              <a:gd name="connsiteY36" fmla="*/ 2903209 h 2903209"/>
              <a:gd name="connsiteX37" fmla="*/ 363801 w 10323632"/>
              <a:gd name="connsiteY37" fmla="*/ 2903209 h 2903209"/>
              <a:gd name="connsiteX38" fmla="*/ 0 w 10323632"/>
              <a:gd name="connsiteY38" fmla="*/ 2539408 h 2903209"/>
              <a:gd name="connsiteX39" fmla="*/ 0 w 10323632"/>
              <a:gd name="connsiteY39" fmla="*/ 2039018 h 2903209"/>
              <a:gd name="connsiteX40" fmla="*/ 0 w 10323632"/>
              <a:gd name="connsiteY40" fmla="*/ 1451605 h 2903209"/>
              <a:gd name="connsiteX41" fmla="*/ 0 w 10323632"/>
              <a:gd name="connsiteY41" fmla="*/ 907703 h 2903209"/>
              <a:gd name="connsiteX42" fmla="*/ 0 w 10323632"/>
              <a:gd name="connsiteY42" fmla="*/ 363801 h 290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323632" h="2903209" fill="none" extrusionOk="0">
                <a:moveTo>
                  <a:pt x="0" y="363801"/>
                </a:moveTo>
                <a:cubicBezTo>
                  <a:pt x="30591" y="164227"/>
                  <a:pt x="151158" y="20221"/>
                  <a:pt x="363801" y="0"/>
                </a:cubicBezTo>
                <a:cubicBezTo>
                  <a:pt x="497035" y="-14122"/>
                  <a:pt x="635227" y="-9699"/>
                  <a:pt x="857311" y="0"/>
                </a:cubicBezTo>
                <a:cubicBezTo>
                  <a:pt x="1079395" y="9699"/>
                  <a:pt x="1187612" y="11393"/>
                  <a:pt x="1446782" y="0"/>
                </a:cubicBezTo>
                <a:cubicBezTo>
                  <a:pt x="1705952" y="-11393"/>
                  <a:pt x="1896231" y="-2883"/>
                  <a:pt x="2036252" y="0"/>
                </a:cubicBezTo>
                <a:cubicBezTo>
                  <a:pt x="2176273" y="2883"/>
                  <a:pt x="2324402" y="15632"/>
                  <a:pt x="2433802" y="0"/>
                </a:cubicBezTo>
                <a:cubicBezTo>
                  <a:pt x="2543202" y="-15632"/>
                  <a:pt x="2747201" y="9809"/>
                  <a:pt x="3023272" y="0"/>
                </a:cubicBezTo>
                <a:cubicBezTo>
                  <a:pt x="3299343" y="-9809"/>
                  <a:pt x="3353962" y="-15062"/>
                  <a:pt x="3516782" y="0"/>
                </a:cubicBezTo>
                <a:cubicBezTo>
                  <a:pt x="3679602" y="15062"/>
                  <a:pt x="3797757" y="-1269"/>
                  <a:pt x="3914332" y="0"/>
                </a:cubicBezTo>
                <a:cubicBezTo>
                  <a:pt x="4030907" y="1269"/>
                  <a:pt x="4356886" y="7491"/>
                  <a:pt x="4791683" y="0"/>
                </a:cubicBezTo>
                <a:cubicBezTo>
                  <a:pt x="5226480" y="-7491"/>
                  <a:pt x="5215508" y="-14294"/>
                  <a:pt x="5477114" y="0"/>
                </a:cubicBezTo>
                <a:cubicBezTo>
                  <a:pt x="5738720" y="14294"/>
                  <a:pt x="5814005" y="-23733"/>
                  <a:pt x="6066585" y="0"/>
                </a:cubicBezTo>
                <a:cubicBezTo>
                  <a:pt x="6319165" y="23733"/>
                  <a:pt x="6524888" y="-35165"/>
                  <a:pt x="6847976" y="0"/>
                </a:cubicBezTo>
                <a:cubicBezTo>
                  <a:pt x="7171064" y="35165"/>
                  <a:pt x="7336867" y="14190"/>
                  <a:pt x="7533406" y="0"/>
                </a:cubicBezTo>
                <a:cubicBezTo>
                  <a:pt x="7729945" y="-14190"/>
                  <a:pt x="7957080" y="14633"/>
                  <a:pt x="8122877" y="0"/>
                </a:cubicBezTo>
                <a:cubicBezTo>
                  <a:pt x="8288674" y="-14633"/>
                  <a:pt x="8379650" y="-9156"/>
                  <a:pt x="8520426" y="0"/>
                </a:cubicBezTo>
                <a:cubicBezTo>
                  <a:pt x="8661202" y="9156"/>
                  <a:pt x="8972172" y="-16832"/>
                  <a:pt x="9109897" y="0"/>
                </a:cubicBezTo>
                <a:cubicBezTo>
                  <a:pt x="9247622" y="16832"/>
                  <a:pt x="9728320" y="17824"/>
                  <a:pt x="9959831" y="0"/>
                </a:cubicBezTo>
                <a:cubicBezTo>
                  <a:pt x="10157184" y="-4740"/>
                  <a:pt x="10337314" y="175901"/>
                  <a:pt x="10323632" y="363801"/>
                </a:cubicBezTo>
                <a:cubicBezTo>
                  <a:pt x="10331604" y="493684"/>
                  <a:pt x="10314315" y="714389"/>
                  <a:pt x="10323632" y="842435"/>
                </a:cubicBezTo>
                <a:cubicBezTo>
                  <a:pt x="10332949" y="970481"/>
                  <a:pt x="10298836" y="1283244"/>
                  <a:pt x="10323632" y="1429848"/>
                </a:cubicBezTo>
                <a:cubicBezTo>
                  <a:pt x="10348428" y="1576452"/>
                  <a:pt x="10337555" y="1680691"/>
                  <a:pt x="10323632" y="1930238"/>
                </a:cubicBezTo>
                <a:cubicBezTo>
                  <a:pt x="10309710" y="2179785"/>
                  <a:pt x="10293329" y="2332130"/>
                  <a:pt x="10323632" y="2539408"/>
                </a:cubicBezTo>
                <a:cubicBezTo>
                  <a:pt x="10284923" y="2751669"/>
                  <a:pt x="10174421" y="2870207"/>
                  <a:pt x="9959831" y="2903209"/>
                </a:cubicBezTo>
                <a:cubicBezTo>
                  <a:pt x="9765993" y="2929946"/>
                  <a:pt x="9619745" y="2881842"/>
                  <a:pt x="9370361" y="2903209"/>
                </a:cubicBezTo>
                <a:cubicBezTo>
                  <a:pt x="9120977" y="2924577"/>
                  <a:pt x="8961746" y="2875032"/>
                  <a:pt x="8684930" y="2903209"/>
                </a:cubicBezTo>
                <a:cubicBezTo>
                  <a:pt x="8408114" y="2931386"/>
                  <a:pt x="8191023" y="2898303"/>
                  <a:pt x="7903539" y="2903209"/>
                </a:cubicBezTo>
                <a:cubicBezTo>
                  <a:pt x="7616055" y="2908115"/>
                  <a:pt x="7397661" y="2924269"/>
                  <a:pt x="7122148" y="2903209"/>
                </a:cubicBezTo>
                <a:cubicBezTo>
                  <a:pt x="6846635" y="2882149"/>
                  <a:pt x="6779611" y="2911996"/>
                  <a:pt x="6628638" y="2903209"/>
                </a:cubicBezTo>
                <a:cubicBezTo>
                  <a:pt x="6477665" y="2894423"/>
                  <a:pt x="6341304" y="2883333"/>
                  <a:pt x="6231088" y="2903209"/>
                </a:cubicBezTo>
                <a:cubicBezTo>
                  <a:pt x="6120872" y="2923086"/>
                  <a:pt x="5765208" y="2876406"/>
                  <a:pt x="5353737" y="2903209"/>
                </a:cubicBezTo>
                <a:cubicBezTo>
                  <a:pt x="4942266" y="2930012"/>
                  <a:pt x="5008034" y="2924461"/>
                  <a:pt x="4764266" y="2903209"/>
                </a:cubicBezTo>
                <a:cubicBezTo>
                  <a:pt x="4520498" y="2881957"/>
                  <a:pt x="4344101" y="2920923"/>
                  <a:pt x="4174796" y="2903209"/>
                </a:cubicBezTo>
                <a:cubicBezTo>
                  <a:pt x="4005491" y="2885496"/>
                  <a:pt x="3789482" y="2909944"/>
                  <a:pt x="3489365" y="2903209"/>
                </a:cubicBezTo>
                <a:cubicBezTo>
                  <a:pt x="3189248" y="2896474"/>
                  <a:pt x="2795877" y="2926717"/>
                  <a:pt x="2612014" y="2903209"/>
                </a:cubicBezTo>
                <a:cubicBezTo>
                  <a:pt x="2428151" y="2879701"/>
                  <a:pt x="2276258" y="2920960"/>
                  <a:pt x="2022543" y="2903209"/>
                </a:cubicBezTo>
                <a:cubicBezTo>
                  <a:pt x="1768828" y="2885458"/>
                  <a:pt x="1608766" y="2886278"/>
                  <a:pt x="1337113" y="2903209"/>
                </a:cubicBezTo>
                <a:cubicBezTo>
                  <a:pt x="1065460" y="2920141"/>
                  <a:pt x="695415" y="2946886"/>
                  <a:pt x="363801" y="2903209"/>
                </a:cubicBezTo>
                <a:cubicBezTo>
                  <a:pt x="147937" y="2905353"/>
                  <a:pt x="-38254" y="2764351"/>
                  <a:pt x="0" y="2539408"/>
                </a:cubicBezTo>
                <a:cubicBezTo>
                  <a:pt x="-4999" y="2362869"/>
                  <a:pt x="3107" y="2147736"/>
                  <a:pt x="0" y="2039018"/>
                </a:cubicBezTo>
                <a:cubicBezTo>
                  <a:pt x="-3107" y="1930300"/>
                  <a:pt x="-18964" y="1708678"/>
                  <a:pt x="0" y="1451605"/>
                </a:cubicBezTo>
                <a:cubicBezTo>
                  <a:pt x="18964" y="1194532"/>
                  <a:pt x="-19153" y="1099643"/>
                  <a:pt x="0" y="907703"/>
                </a:cubicBezTo>
                <a:cubicBezTo>
                  <a:pt x="19153" y="715763"/>
                  <a:pt x="12338" y="496758"/>
                  <a:pt x="0" y="363801"/>
                </a:cubicBezTo>
                <a:close/>
              </a:path>
              <a:path w="10323632" h="2903209" stroke="0" extrusionOk="0">
                <a:moveTo>
                  <a:pt x="0" y="363801"/>
                </a:moveTo>
                <a:cubicBezTo>
                  <a:pt x="1386" y="205263"/>
                  <a:pt x="185656" y="40699"/>
                  <a:pt x="363801" y="0"/>
                </a:cubicBezTo>
                <a:cubicBezTo>
                  <a:pt x="583503" y="19940"/>
                  <a:pt x="940567" y="-20394"/>
                  <a:pt x="1145192" y="0"/>
                </a:cubicBezTo>
                <a:cubicBezTo>
                  <a:pt x="1349817" y="20394"/>
                  <a:pt x="1439768" y="-14011"/>
                  <a:pt x="1638702" y="0"/>
                </a:cubicBezTo>
                <a:cubicBezTo>
                  <a:pt x="1837636" y="14011"/>
                  <a:pt x="1902866" y="-24279"/>
                  <a:pt x="2132212" y="0"/>
                </a:cubicBezTo>
                <a:cubicBezTo>
                  <a:pt x="2361558" y="24279"/>
                  <a:pt x="2588150" y="2771"/>
                  <a:pt x="2913603" y="0"/>
                </a:cubicBezTo>
                <a:cubicBezTo>
                  <a:pt x="3239056" y="-2771"/>
                  <a:pt x="3323278" y="-5735"/>
                  <a:pt x="3503074" y="0"/>
                </a:cubicBezTo>
                <a:cubicBezTo>
                  <a:pt x="3682870" y="5735"/>
                  <a:pt x="4116967" y="642"/>
                  <a:pt x="4380425" y="0"/>
                </a:cubicBezTo>
                <a:cubicBezTo>
                  <a:pt x="4643883" y="-642"/>
                  <a:pt x="4833098" y="-41677"/>
                  <a:pt x="5257776" y="0"/>
                </a:cubicBezTo>
                <a:cubicBezTo>
                  <a:pt x="5682454" y="41677"/>
                  <a:pt x="5752051" y="7435"/>
                  <a:pt x="6039167" y="0"/>
                </a:cubicBezTo>
                <a:cubicBezTo>
                  <a:pt x="6326283" y="-7435"/>
                  <a:pt x="6350993" y="4114"/>
                  <a:pt x="6532677" y="0"/>
                </a:cubicBezTo>
                <a:cubicBezTo>
                  <a:pt x="6714361" y="-4114"/>
                  <a:pt x="6776093" y="13210"/>
                  <a:pt x="6930227" y="0"/>
                </a:cubicBezTo>
                <a:cubicBezTo>
                  <a:pt x="7084361" y="-13210"/>
                  <a:pt x="7568945" y="7692"/>
                  <a:pt x="7807579" y="0"/>
                </a:cubicBezTo>
                <a:cubicBezTo>
                  <a:pt x="8046213" y="-7692"/>
                  <a:pt x="8345155" y="2108"/>
                  <a:pt x="8493009" y="0"/>
                </a:cubicBezTo>
                <a:cubicBezTo>
                  <a:pt x="8640863" y="-2108"/>
                  <a:pt x="8972826" y="26190"/>
                  <a:pt x="9178440" y="0"/>
                </a:cubicBezTo>
                <a:cubicBezTo>
                  <a:pt x="9384054" y="-26190"/>
                  <a:pt x="9743739" y="-17621"/>
                  <a:pt x="9959831" y="0"/>
                </a:cubicBezTo>
                <a:cubicBezTo>
                  <a:pt x="10183462" y="-6635"/>
                  <a:pt x="10325866" y="200711"/>
                  <a:pt x="10323632" y="363801"/>
                </a:cubicBezTo>
                <a:cubicBezTo>
                  <a:pt x="10296333" y="481828"/>
                  <a:pt x="10308503" y="761609"/>
                  <a:pt x="10323632" y="951215"/>
                </a:cubicBezTo>
                <a:cubicBezTo>
                  <a:pt x="10338761" y="1140821"/>
                  <a:pt x="10322408" y="1252815"/>
                  <a:pt x="10323632" y="1473361"/>
                </a:cubicBezTo>
                <a:cubicBezTo>
                  <a:pt x="10324856" y="1693907"/>
                  <a:pt x="10334762" y="1862851"/>
                  <a:pt x="10323632" y="2060774"/>
                </a:cubicBezTo>
                <a:cubicBezTo>
                  <a:pt x="10312502" y="2258697"/>
                  <a:pt x="10310256" y="2306716"/>
                  <a:pt x="10323632" y="2539408"/>
                </a:cubicBezTo>
                <a:cubicBezTo>
                  <a:pt x="10333481" y="2737652"/>
                  <a:pt x="10197092" y="2921708"/>
                  <a:pt x="9959831" y="2903209"/>
                </a:cubicBezTo>
                <a:cubicBezTo>
                  <a:pt x="9820511" y="2882767"/>
                  <a:pt x="9663427" y="2885392"/>
                  <a:pt x="9466321" y="2903209"/>
                </a:cubicBezTo>
                <a:cubicBezTo>
                  <a:pt x="9269215" y="2921027"/>
                  <a:pt x="8839454" y="2931030"/>
                  <a:pt x="8588970" y="2903209"/>
                </a:cubicBezTo>
                <a:cubicBezTo>
                  <a:pt x="8338486" y="2875388"/>
                  <a:pt x="8243223" y="2875033"/>
                  <a:pt x="7999499" y="2903209"/>
                </a:cubicBezTo>
                <a:cubicBezTo>
                  <a:pt x="7755775" y="2931385"/>
                  <a:pt x="7413297" y="2914623"/>
                  <a:pt x="7122148" y="2903209"/>
                </a:cubicBezTo>
                <a:cubicBezTo>
                  <a:pt x="6830999" y="2891795"/>
                  <a:pt x="6580263" y="2946074"/>
                  <a:pt x="6244797" y="2903209"/>
                </a:cubicBezTo>
                <a:cubicBezTo>
                  <a:pt x="5909331" y="2860344"/>
                  <a:pt x="5789529" y="2914553"/>
                  <a:pt x="5655326" y="2903209"/>
                </a:cubicBezTo>
                <a:cubicBezTo>
                  <a:pt x="5521123" y="2891865"/>
                  <a:pt x="5428384" y="2912834"/>
                  <a:pt x="5257776" y="2903209"/>
                </a:cubicBezTo>
                <a:cubicBezTo>
                  <a:pt x="5087168" y="2893585"/>
                  <a:pt x="4927671" y="2908491"/>
                  <a:pt x="4764266" y="2903209"/>
                </a:cubicBezTo>
                <a:cubicBezTo>
                  <a:pt x="4600861" y="2897928"/>
                  <a:pt x="4374947" y="2916484"/>
                  <a:pt x="4270756" y="2903209"/>
                </a:cubicBezTo>
                <a:cubicBezTo>
                  <a:pt x="4166565" y="2889935"/>
                  <a:pt x="3854391" y="2895054"/>
                  <a:pt x="3489365" y="2903209"/>
                </a:cubicBezTo>
                <a:cubicBezTo>
                  <a:pt x="3124339" y="2911364"/>
                  <a:pt x="3255791" y="2891522"/>
                  <a:pt x="3091815" y="2903209"/>
                </a:cubicBezTo>
                <a:cubicBezTo>
                  <a:pt x="2927839" y="2914897"/>
                  <a:pt x="2800102" y="2897491"/>
                  <a:pt x="2598305" y="2903209"/>
                </a:cubicBezTo>
                <a:cubicBezTo>
                  <a:pt x="2396508" y="2908928"/>
                  <a:pt x="1930605" y="2875613"/>
                  <a:pt x="1720954" y="2903209"/>
                </a:cubicBezTo>
                <a:cubicBezTo>
                  <a:pt x="1511303" y="2930805"/>
                  <a:pt x="1440535" y="2885384"/>
                  <a:pt x="1323404" y="2903209"/>
                </a:cubicBezTo>
                <a:cubicBezTo>
                  <a:pt x="1206273" y="2921035"/>
                  <a:pt x="634624" y="2941247"/>
                  <a:pt x="363801" y="2903209"/>
                </a:cubicBezTo>
                <a:cubicBezTo>
                  <a:pt x="197728" y="2903506"/>
                  <a:pt x="15516" y="2767696"/>
                  <a:pt x="0" y="2539408"/>
                </a:cubicBezTo>
                <a:cubicBezTo>
                  <a:pt x="-9042" y="2405646"/>
                  <a:pt x="1781" y="2206236"/>
                  <a:pt x="0" y="1973750"/>
                </a:cubicBezTo>
                <a:cubicBezTo>
                  <a:pt x="-1781" y="1741264"/>
                  <a:pt x="-21915" y="1552726"/>
                  <a:pt x="0" y="1429848"/>
                </a:cubicBezTo>
                <a:cubicBezTo>
                  <a:pt x="21915" y="1306970"/>
                  <a:pt x="-4584" y="1109333"/>
                  <a:pt x="0" y="842435"/>
                </a:cubicBezTo>
                <a:cubicBezTo>
                  <a:pt x="4584" y="575537"/>
                  <a:pt x="9582" y="556301"/>
                  <a:pt x="0" y="363801"/>
                </a:cubicBezTo>
                <a:close/>
              </a:path>
            </a:pathLst>
          </a:custGeom>
          <a:solidFill>
            <a:schemeClr val="bg1">
              <a:alpha val="85000"/>
            </a:schemeClr>
          </a:solidFill>
          <a:ln w="38100">
            <a:solidFill>
              <a:srgbClr val="7030A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692150" algn="just">
              <a:lnSpc>
                <a:spcPct val="120000"/>
              </a:lnSpc>
              <a:defRPr/>
            </a:pP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Chúng ẩn vào các hốc tường,</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lỗ thông hơi,</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cửa ngách để trú chân,</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làm tổ</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endParaRPr lang="en-US"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endParaRPr>
          </a:p>
          <a:p>
            <a:pPr lvl="0" indent="692150" algn="just">
              <a:lnSpc>
                <a:spcPct val="120000"/>
              </a:lnSpc>
              <a:defRPr/>
            </a:pP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Không hiểu vì thích quá</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hay là đùa nghịch,</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cậu đã lên sân thượng</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cầm sỏi ném lũ sẻ.</a:t>
            </a: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3688013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440013" y="198783"/>
            <a:ext cx="11751987" cy="6354417"/>
          </a:xfrm>
          <a:custGeom>
            <a:avLst/>
            <a:gdLst>
              <a:gd name="connsiteX0" fmla="*/ 0 w 11751987"/>
              <a:gd name="connsiteY0" fmla="*/ 1059091 h 6354417"/>
              <a:gd name="connsiteX1" fmla="*/ 1059091 w 11751987"/>
              <a:gd name="connsiteY1" fmla="*/ 0 h 6354417"/>
              <a:gd name="connsiteX2" fmla="*/ 1554544 w 11751987"/>
              <a:gd name="connsiteY2" fmla="*/ 0 h 6354417"/>
              <a:gd name="connsiteX3" fmla="*/ 1953659 w 11751987"/>
              <a:gd name="connsiteY3" fmla="*/ 0 h 6354417"/>
              <a:gd name="connsiteX4" fmla="*/ 2545449 w 11751987"/>
              <a:gd name="connsiteY4" fmla="*/ 0 h 6354417"/>
              <a:gd name="connsiteX5" fmla="*/ 3137240 w 11751987"/>
              <a:gd name="connsiteY5" fmla="*/ 0 h 6354417"/>
              <a:gd name="connsiteX6" fmla="*/ 4018045 w 11751987"/>
              <a:gd name="connsiteY6" fmla="*/ 0 h 6354417"/>
              <a:gd name="connsiteX7" fmla="*/ 4706174 w 11751987"/>
              <a:gd name="connsiteY7" fmla="*/ 0 h 6354417"/>
              <a:gd name="connsiteX8" fmla="*/ 5586979 w 11751987"/>
              <a:gd name="connsiteY8" fmla="*/ 0 h 6354417"/>
              <a:gd name="connsiteX9" fmla="*/ 6467784 w 11751987"/>
              <a:gd name="connsiteY9" fmla="*/ 0 h 6354417"/>
              <a:gd name="connsiteX10" fmla="*/ 7252251 w 11751987"/>
              <a:gd name="connsiteY10" fmla="*/ 0 h 6354417"/>
              <a:gd name="connsiteX11" fmla="*/ 8036718 w 11751987"/>
              <a:gd name="connsiteY11" fmla="*/ 0 h 6354417"/>
              <a:gd name="connsiteX12" fmla="*/ 8435833 w 11751987"/>
              <a:gd name="connsiteY12" fmla="*/ 0 h 6354417"/>
              <a:gd name="connsiteX13" fmla="*/ 9027624 w 11751987"/>
              <a:gd name="connsiteY13" fmla="*/ 0 h 6354417"/>
              <a:gd name="connsiteX14" fmla="*/ 9523077 w 11751987"/>
              <a:gd name="connsiteY14" fmla="*/ 0 h 6354417"/>
              <a:gd name="connsiteX15" fmla="*/ 10692896 w 11751987"/>
              <a:gd name="connsiteY15" fmla="*/ 0 h 6354417"/>
              <a:gd name="connsiteX16" fmla="*/ 11751987 w 11751987"/>
              <a:gd name="connsiteY16" fmla="*/ 1059091 h 6354417"/>
              <a:gd name="connsiteX17" fmla="*/ 11751987 w 11751987"/>
              <a:gd name="connsiteY17" fmla="*/ 1664267 h 6354417"/>
              <a:gd name="connsiteX18" fmla="*/ 11751987 w 11751987"/>
              <a:gd name="connsiteY18" fmla="*/ 2269444 h 6354417"/>
              <a:gd name="connsiteX19" fmla="*/ 11751987 w 11751987"/>
              <a:gd name="connsiteY19" fmla="*/ 2874620 h 6354417"/>
              <a:gd name="connsiteX20" fmla="*/ 11751987 w 11751987"/>
              <a:gd name="connsiteY20" fmla="*/ 3522159 h 6354417"/>
              <a:gd name="connsiteX21" fmla="*/ 11751987 w 11751987"/>
              <a:gd name="connsiteY21" fmla="*/ 4042611 h 6354417"/>
              <a:gd name="connsiteX22" fmla="*/ 11751987 w 11751987"/>
              <a:gd name="connsiteY22" fmla="*/ 4520700 h 6354417"/>
              <a:gd name="connsiteX23" fmla="*/ 11751987 w 11751987"/>
              <a:gd name="connsiteY23" fmla="*/ 5295326 h 6354417"/>
              <a:gd name="connsiteX24" fmla="*/ 10692896 w 11751987"/>
              <a:gd name="connsiteY24" fmla="*/ 6354417 h 6354417"/>
              <a:gd name="connsiteX25" fmla="*/ 9908429 w 11751987"/>
              <a:gd name="connsiteY25" fmla="*/ 6354417 h 6354417"/>
              <a:gd name="connsiteX26" fmla="*/ 9316638 w 11751987"/>
              <a:gd name="connsiteY26" fmla="*/ 6354417 h 6354417"/>
              <a:gd name="connsiteX27" fmla="*/ 8628509 w 11751987"/>
              <a:gd name="connsiteY27" fmla="*/ 6354417 h 6354417"/>
              <a:gd name="connsiteX28" fmla="*/ 8229394 w 11751987"/>
              <a:gd name="connsiteY28" fmla="*/ 6354417 h 6354417"/>
              <a:gd name="connsiteX29" fmla="*/ 7444927 w 11751987"/>
              <a:gd name="connsiteY29" fmla="*/ 6354417 h 6354417"/>
              <a:gd name="connsiteX30" fmla="*/ 6564122 w 11751987"/>
              <a:gd name="connsiteY30" fmla="*/ 6354417 h 6354417"/>
              <a:gd name="connsiteX31" fmla="*/ 5875994 w 11751987"/>
              <a:gd name="connsiteY31" fmla="*/ 6354417 h 6354417"/>
              <a:gd name="connsiteX32" fmla="*/ 5091527 w 11751987"/>
              <a:gd name="connsiteY32" fmla="*/ 6354417 h 6354417"/>
              <a:gd name="connsiteX33" fmla="*/ 4403398 w 11751987"/>
              <a:gd name="connsiteY33" fmla="*/ 6354417 h 6354417"/>
              <a:gd name="connsiteX34" fmla="*/ 3522593 w 11751987"/>
              <a:gd name="connsiteY34" fmla="*/ 6354417 h 6354417"/>
              <a:gd name="connsiteX35" fmla="*/ 3123478 w 11751987"/>
              <a:gd name="connsiteY35" fmla="*/ 6354417 h 6354417"/>
              <a:gd name="connsiteX36" fmla="*/ 2435349 w 11751987"/>
              <a:gd name="connsiteY36" fmla="*/ 6354417 h 6354417"/>
              <a:gd name="connsiteX37" fmla="*/ 1650882 w 11751987"/>
              <a:gd name="connsiteY37" fmla="*/ 6354417 h 6354417"/>
              <a:gd name="connsiteX38" fmla="*/ 1059091 w 11751987"/>
              <a:gd name="connsiteY38" fmla="*/ 6354417 h 6354417"/>
              <a:gd name="connsiteX39" fmla="*/ 0 w 11751987"/>
              <a:gd name="connsiteY39" fmla="*/ 5295326 h 6354417"/>
              <a:gd name="connsiteX40" fmla="*/ 0 w 11751987"/>
              <a:gd name="connsiteY40" fmla="*/ 4817237 h 6354417"/>
              <a:gd name="connsiteX41" fmla="*/ 0 w 11751987"/>
              <a:gd name="connsiteY41" fmla="*/ 4212060 h 6354417"/>
              <a:gd name="connsiteX42" fmla="*/ 0 w 11751987"/>
              <a:gd name="connsiteY42" fmla="*/ 3649246 h 6354417"/>
              <a:gd name="connsiteX43" fmla="*/ 0 w 11751987"/>
              <a:gd name="connsiteY43" fmla="*/ 3171157 h 6354417"/>
              <a:gd name="connsiteX44" fmla="*/ 0 w 11751987"/>
              <a:gd name="connsiteY44" fmla="*/ 2608343 h 6354417"/>
              <a:gd name="connsiteX45" fmla="*/ 0 w 11751987"/>
              <a:gd name="connsiteY45" fmla="*/ 2130253 h 6354417"/>
              <a:gd name="connsiteX46" fmla="*/ 0 w 11751987"/>
              <a:gd name="connsiteY46" fmla="*/ 1059091 h 635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751987" h="6354417" fill="none" extrusionOk="0">
                <a:moveTo>
                  <a:pt x="0" y="1059091"/>
                </a:moveTo>
                <a:cubicBezTo>
                  <a:pt x="6318" y="505093"/>
                  <a:pt x="559087" y="113200"/>
                  <a:pt x="1059091" y="0"/>
                </a:cubicBezTo>
                <a:cubicBezTo>
                  <a:pt x="1281517" y="-21909"/>
                  <a:pt x="1441299" y="-11967"/>
                  <a:pt x="1554544" y="0"/>
                </a:cubicBezTo>
                <a:cubicBezTo>
                  <a:pt x="1667789" y="11967"/>
                  <a:pt x="1856211" y="17402"/>
                  <a:pt x="1953659" y="0"/>
                </a:cubicBezTo>
                <a:cubicBezTo>
                  <a:pt x="2051108" y="-17402"/>
                  <a:pt x="2380376" y="4124"/>
                  <a:pt x="2545449" y="0"/>
                </a:cubicBezTo>
                <a:cubicBezTo>
                  <a:pt x="2710522" y="-4124"/>
                  <a:pt x="2986333" y="3950"/>
                  <a:pt x="3137240" y="0"/>
                </a:cubicBezTo>
                <a:cubicBezTo>
                  <a:pt x="3288147" y="-3950"/>
                  <a:pt x="3840978" y="-14436"/>
                  <a:pt x="4018045" y="0"/>
                </a:cubicBezTo>
                <a:cubicBezTo>
                  <a:pt x="4195112" y="14436"/>
                  <a:pt x="4538037" y="32935"/>
                  <a:pt x="4706174" y="0"/>
                </a:cubicBezTo>
                <a:cubicBezTo>
                  <a:pt x="4874311" y="-32935"/>
                  <a:pt x="5290621" y="-32950"/>
                  <a:pt x="5586979" y="0"/>
                </a:cubicBezTo>
                <a:cubicBezTo>
                  <a:pt x="5883337" y="32950"/>
                  <a:pt x="6134023" y="-43148"/>
                  <a:pt x="6467784" y="0"/>
                </a:cubicBezTo>
                <a:cubicBezTo>
                  <a:pt x="6801546" y="43148"/>
                  <a:pt x="6918705" y="25922"/>
                  <a:pt x="7252251" y="0"/>
                </a:cubicBezTo>
                <a:cubicBezTo>
                  <a:pt x="7585797" y="-25922"/>
                  <a:pt x="7693450" y="38654"/>
                  <a:pt x="8036718" y="0"/>
                </a:cubicBezTo>
                <a:cubicBezTo>
                  <a:pt x="8379986" y="-38654"/>
                  <a:pt x="8298970" y="-1744"/>
                  <a:pt x="8435833" y="0"/>
                </a:cubicBezTo>
                <a:cubicBezTo>
                  <a:pt x="8572697" y="1744"/>
                  <a:pt x="8751031" y="4673"/>
                  <a:pt x="9027624" y="0"/>
                </a:cubicBezTo>
                <a:cubicBezTo>
                  <a:pt x="9304217" y="-4673"/>
                  <a:pt x="9329462" y="-24524"/>
                  <a:pt x="9523077" y="0"/>
                </a:cubicBezTo>
                <a:cubicBezTo>
                  <a:pt x="9716692" y="24524"/>
                  <a:pt x="10174148" y="-33753"/>
                  <a:pt x="10692896" y="0"/>
                </a:cubicBezTo>
                <a:cubicBezTo>
                  <a:pt x="11207145" y="-38224"/>
                  <a:pt x="11869379" y="458760"/>
                  <a:pt x="11751987" y="1059091"/>
                </a:cubicBezTo>
                <a:cubicBezTo>
                  <a:pt x="11779677" y="1356858"/>
                  <a:pt x="11757245" y="1542316"/>
                  <a:pt x="11751987" y="1664267"/>
                </a:cubicBezTo>
                <a:cubicBezTo>
                  <a:pt x="11746729" y="1786218"/>
                  <a:pt x="11774340" y="2089179"/>
                  <a:pt x="11751987" y="2269444"/>
                </a:cubicBezTo>
                <a:cubicBezTo>
                  <a:pt x="11729634" y="2449709"/>
                  <a:pt x="11765781" y="2631152"/>
                  <a:pt x="11751987" y="2874620"/>
                </a:cubicBezTo>
                <a:cubicBezTo>
                  <a:pt x="11738193" y="3118088"/>
                  <a:pt x="11726228" y="3333867"/>
                  <a:pt x="11751987" y="3522159"/>
                </a:cubicBezTo>
                <a:cubicBezTo>
                  <a:pt x="11777746" y="3710451"/>
                  <a:pt x="11759210" y="3791914"/>
                  <a:pt x="11751987" y="4042611"/>
                </a:cubicBezTo>
                <a:cubicBezTo>
                  <a:pt x="11744764" y="4293308"/>
                  <a:pt x="11743225" y="4372748"/>
                  <a:pt x="11751987" y="4520700"/>
                </a:cubicBezTo>
                <a:cubicBezTo>
                  <a:pt x="11760749" y="4668652"/>
                  <a:pt x="11787828" y="5014188"/>
                  <a:pt x="11751987" y="5295326"/>
                </a:cubicBezTo>
                <a:cubicBezTo>
                  <a:pt x="11733082" y="5895492"/>
                  <a:pt x="11363574" y="6339336"/>
                  <a:pt x="10692896" y="6354417"/>
                </a:cubicBezTo>
                <a:cubicBezTo>
                  <a:pt x="10437679" y="6373639"/>
                  <a:pt x="10072764" y="6356285"/>
                  <a:pt x="9908429" y="6354417"/>
                </a:cubicBezTo>
                <a:cubicBezTo>
                  <a:pt x="9744094" y="6352549"/>
                  <a:pt x="9605730" y="6381523"/>
                  <a:pt x="9316638" y="6354417"/>
                </a:cubicBezTo>
                <a:cubicBezTo>
                  <a:pt x="9027546" y="6327311"/>
                  <a:pt x="8833749" y="6371727"/>
                  <a:pt x="8628509" y="6354417"/>
                </a:cubicBezTo>
                <a:cubicBezTo>
                  <a:pt x="8423269" y="6337107"/>
                  <a:pt x="8333437" y="6373638"/>
                  <a:pt x="8229394" y="6354417"/>
                </a:cubicBezTo>
                <a:cubicBezTo>
                  <a:pt x="8125351" y="6335196"/>
                  <a:pt x="7729041" y="6319456"/>
                  <a:pt x="7444927" y="6354417"/>
                </a:cubicBezTo>
                <a:cubicBezTo>
                  <a:pt x="7160813" y="6389378"/>
                  <a:pt x="6862898" y="6337264"/>
                  <a:pt x="6564122" y="6354417"/>
                </a:cubicBezTo>
                <a:cubicBezTo>
                  <a:pt x="6265346" y="6371570"/>
                  <a:pt x="6119175" y="6320651"/>
                  <a:pt x="5875994" y="6354417"/>
                </a:cubicBezTo>
                <a:cubicBezTo>
                  <a:pt x="5632813" y="6388183"/>
                  <a:pt x="5260271" y="6367942"/>
                  <a:pt x="5091527" y="6354417"/>
                </a:cubicBezTo>
                <a:cubicBezTo>
                  <a:pt x="4922783" y="6340892"/>
                  <a:pt x="4703636" y="6345710"/>
                  <a:pt x="4403398" y="6354417"/>
                </a:cubicBezTo>
                <a:cubicBezTo>
                  <a:pt x="4103160" y="6363124"/>
                  <a:pt x="3728736" y="6335419"/>
                  <a:pt x="3522593" y="6354417"/>
                </a:cubicBezTo>
                <a:cubicBezTo>
                  <a:pt x="3316451" y="6373415"/>
                  <a:pt x="3315599" y="6370620"/>
                  <a:pt x="3123478" y="6354417"/>
                </a:cubicBezTo>
                <a:cubicBezTo>
                  <a:pt x="2931358" y="6338214"/>
                  <a:pt x="2668989" y="6383130"/>
                  <a:pt x="2435349" y="6354417"/>
                </a:cubicBezTo>
                <a:cubicBezTo>
                  <a:pt x="2201709" y="6325704"/>
                  <a:pt x="1830076" y="6338378"/>
                  <a:pt x="1650882" y="6354417"/>
                </a:cubicBezTo>
                <a:cubicBezTo>
                  <a:pt x="1471688" y="6370456"/>
                  <a:pt x="1343327" y="6360954"/>
                  <a:pt x="1059091" y="6354417"/>
                </a:cubicBezTo>
                <a:cubicBezTo>
                  <a:pt x="442362" y="6459532"/>
                  <a:pt x="-86302" y="5863108"/>
                  <a:pt x="0" y="5295326"/>
                </a:cubicBezTo>
                <a:cubicBezTo>
                  <a:pt x="-7075" y="5089525"/>
                  <a:pt x="-10909" y="5038610"/>
                  <a:pt x="0" y="4817237"/>
                </a:cubicBezTo>
                <a:cubicBezTo>
                  <a:pt x="10909" y="4595864"/>
                  <a:pt x="-9350" y="4479122"/>
                  <a:pt x="0" y="4212060"/>
                </a:cubicBezTo>
                <a:cubicBezTo>
                  <a:pt x="9350" y="3944998"/>
                  <a:pt x="-7214" y="3927769"/>
                  <a:pt x="0" y="3649246"/>
                </a:cubicBezTo>
                <a:cubicBezTo>
                  <a:pt x="7214" y="3370723"/>
                  <a:pt x="-17498" y="3396175"/>
                  <a:pt x="0" y="3171157"/>
                </a:cubicBezTo>
                <a:cubicBezTo>
                  <a:pt x="17498" y="2946139"/>
                  <a:pt x="15542" y="2865153"/>
                  <a:pt x="0" y="2608343"/>
                </a:cubicBezTo>
                <a:cubicBezTo>
                  <a:pt x="-15542" y="2351533"/>
                  <a:pt x="16800" y="2294562"/>
                  <a:pt x="0" y="2130253"/>
                </a:cubicBezTo>
                <a:cubicBezTo>
                  <a:pt x="-16800" y="1965944"/>
                  <a:pt x="-35966" y="1496320"/>
                  <a:pt x="0" y="1059091"/>
                </a:cubicBezTo>
                <a:close/>
              </a:path>
              <a:path w="11751987" h="6354417" stroke="0" extrusionOk="0">
                <a:moveTo>
                  <a:pt x="0" y="1059091"/>
                </a:moveTo>
                <a:cubicBezTo>
                  <a:pt x="-6243" y="437104"/>
                  <a:pt x="416615" y="31536"/>
                  <a:pt x="1059091" y="0"/>
                </a:cubicBezTo>
                <a:cubicBezTo>
                  <a:pt x="1340737" y="-15221"/>
                  <a:pt x="1566307" y="12505"/>
                  <a:pt x="1747220" y="0"/>
                </a:cubicBezTo>
                <a:cubicBezTo>
                  <a:pt x="1928133" y="-12505"/>
                  <a:pt x="2119804" y="-19042"/>
                  <a:pt x="2242673" y="0"/>
                </a:cubicBezTo>
                <a:cubicBezTo>
                  <a:pt x="2365542" y="19042"/>
                  <a:pt x="2559844" y="-17580"/>
                  <a:pt x="2641788" y="0"/>
                </a:cubicBezTo>
                <a:cubicBezTo>
                  <a:pt x="2723733" y="17580"/>
                  <a:pt x="3206989" y="20498"/>
                  <a:pt x="3426255" y="0"/>
                </a:cubicBezTo>
                <a:cubicBezTo>
                  <a:pt x="3645521" y="-20498"/>
                  <a:pt x="3895464" y="24999"/>
                  <a:pt x="4210721" y="0"/>
                </a:cubicBezTo>
                <a:cubicBezTo>
                  <a:pt x="4525978" y="-24999"/>
                  <a:pt x="4669474" y="32723"/>
                  <a:pt x="4898850" y="0"/>
                </a:cubicBezTo>
                <a:cubicBezTo>
                  <a:pt x="5128226" y="-32723"/>
                  <a:pt x="5263958" y="-700"/>
                  <a:pt x="5490641" y="0"/>
                </a:cubicBezTo>
                <a:cubicBezTo>
                  <a:pt x="5717324" y="700"/>
                  <a:pt x="5832846" y="-3360"/>
                  <a:pt x="6082432" y="0"/>
                </a:cubicBezTo>
                <a:cubicBezTo>
                  <a:pt x="6332018" y="3360"/>
                  <a:pt x="6400017" y="-6101"/>
                  <a:pt x="6481547" y="0"/>
                </a:cubicBezTo>
                <a:cubicBezTo>
                  <a:pt x="6563078" y="6101"/>
                  <a:pt x="7090562" y="-4100"/>
                  <a:pt x="7266014" y="0"/>
                </a:cubicBezTo>
                <a:cubicBezTo>
                  <a:pt x="7441466" y="4100"/>
                  <a:pt x="7707948" y="1323"/>
                  <a:pt x="7857805" y="0"/>
                </a:cubicBezTo>
                <a:cubicBezTo>
                  <a:pt x="8007662" y="-1323"/>
                  <a:pt x="8561223" y="692"/>
                  <a:pt x="8738610" y="0"/>
                </a:cubicBezTo>
                <a:cubicBezTo>
                  <a:pt x="8915998" y="-692"/>
                  <a:pt x="9050305" y="18157"/>
                  <a:pt x="9137725" y="0"/>
                </a:cubicBezTo>
                <a:cubicBezTo>
                  <a:pt x="9225146" y="-18157"/>
                  <a:pt x="9599546" y="-1479"/>
                  <a:pt x="10018530" y="0"/>
                </a:cubicBezTo>
                <a:cubicBezTo>
                  <a:pt x="10437515" y="1479"/>
                  <a:pt x="10402530" y="-1383"/>
                  <a:pt x="10692896" y="0"/>
                </a:cubicBezTo>
                <a:cubicBezTo>
                  <a:pt x="11250434" y="-54203"/>
                  <a:pt x="11734875" y="566278"/>
                  <a:pt x="11751987" y="1059091"/>
                </a:cubicBezTo>
                <a:cubicBezTo>
                  <a:pt x="11728055" y="1302684"/>
                  <a:pt x="11780411" y="1395322"/>
                  <a:pt x="11751987" y="1706630"/>
                </a:cubicBezTo>
                <a:cubicBezTo>
                  <a:pt x="11723563" y="2017938"/>
                  <a:pt x="11769098" y="2116587"/>
                  <a:pt x="11751987" y="2269444"/>
                </a:cubicBezTo>
                <a:cubicBezTo>
                  <a:pt x="11734876" y="2422301"/>
                  <a:pt x="11742922" y="2539587"/>
                  <a:pt x="11751987" y="2747533"/>
                </a:cubicBezTo>
                <a:cubicBezTo>
                  <a:pt x="11761052" y="2955479"/>
                  <a:pt x="11781763" y="3096168"/>
                  <a:pt x="11751987" y="3352710"/>
                </a:cubicBezTo>
                <a:cubicBezTo>
                  <a:pt x="11722211" y="3609252"/>
                  <a:pt x="11773727" y="3713086"/>
                  <a:pt x="11751987" y="3830799"/>
                </a:cubicBezTo>
                <a:cubicBezTo>
                  <a:pt x="11730247" y="3948512"/>
                  <a:pt x="11724032" y="4373388"/>
                  <a:pt x="11751987" y="4520700"/>
                </a:cubicBezTo>
                <a:cubicBezTo>
                  <a:pt x="11779942" y="4668012"/>
                  <a:pt x="11719917" y="4981291"/>
                  <a:pt x="11751987" y="5295326"/>
                </a:cubicBezTo>
                <a:cubicBezTo>
                  <a:pt x="11757628" y="5868215"/>
                  <a:pt x="11262855" y="6373241"/>
                  <a:pt x="10692896" y="6354417"/>
                </a:cubicBezTo>
                <a:cubicBezTo>
                  <a:pt x="10550056" y="6373900"/>
                  <a:pt x="10256112" y="6342498"/>
                  <a:pt x="10004767" y="6354417"/>
                </a:cubicBezTo>
                <a:cubicBezTo>
                  <a:pt x="9753422" y="6366336"/>
                  <a:pt x="9673493" y="6372870"/>
                  <a:pt x="9509314" y="6354417"/>
                </a:cubicBezTo>
                <a:cubicBezTo>
                  <a:pt x="9345135" y="6335964"/>
                  <a:pt x="8944611" y="6364843"/>
                  <a:pt x="8628509" y="6354417"/>
                </a:cubicBezTo>
                <a:cubicBezTo>
                  <a:pt x="8312408" y="6343991"/>
                  <a:pt x="8167808" y="6341454"/>
                  <a:pt x="7844042" y="6354417"/>
                </a:cubicBezTo>
                <a:cubicBezTo>
                  <a:pt x="7520276" y="6367380"/>
                  <a:pt x="7291157" y="6314262"/>
                  <a:pt x="6963237" y="6354417"/>
                </a:cubicBezTo>
                <a:cubicBezTo>
                  <a:pt x="6635318" y="6394572"/>
                  <a:pt x="6666821" y="6343181"/>
                  <a:pt x="6467784" y="6354417"/>
                </a:cubicBezTo>
                <a:cubicBezTo>
                  <a:pt x="6268747" y="6365653"/>
                  <a:pt x="5973975" y="6362165"/>
                  <a:pt x="5683317" y="6354417"/>
                </a:cubicBezTo>
                <a:cubicBezTo>
                  <a:pt x="5392659" y="6346669"/>
                  <a:pt x="5303138" y="6328818"/>
                  <a:pt x="4995188" y="6354417"/>
                </a:cubicBezTo>
                <a:cubicBezTo>
                  <a:pt x="4687238" y="6380016"/>
                  <a:pt x="4529284" y="6371804"/>
                  <a:pt x="4403398" y="6354417"/>
                </a:cubicBezTo>
                <a:cubicBezTo>
                  <a:pt x="4277512" y="6337031"/>
                  <a:pt x="3976243" y="6360129"/>
                  <a:pt x="3811607" y="6354417"/>
                </a:cubicBezTo>
                <a:cubicBezTo>
                  <a:pt x="3646971" y="6348705"/>
                  <a:pt x="3472258" y="6348297"/>
                  <a:pt x="3316154" y="6354417"/>
                </a:cubicBezTo>
                <a:cubicBezTo>
                  <a:pt x="3160050" y="6360537"/>
                  <a:pt x="2887674" y="6332086"/>
                  <a:pt x="2531687" y="6354417"/>
                </a:cubicBezTo>
                <a:cubicBezTo>
                  <a:pt x="2175700" y="6376748"/>
                  <a:pt x="2136251" y="6335531"/>
                  <a:pt x="1747220" y="6354417"/>
                </a:cubicBezTo>
                <a:cubicBezTo>
                  <a:pt x="1358189" y="6373303"/>
                  <a:pt x="1373159" y="6363650"/>
                  <a:pt x="1059091" y="6354417"/>
                </a:cubicBezTo>
                <a:cubicBezTo>
                  <a:pt x="570992" y="6417109"/>
                  <a:pt x="127629" y="5828131"/>
                  <a:pt x="0" y="5295326"/>
                </a:cubicBezTo>
                <a:cubicBezTo>
                  <a:pt x="23848" y="5072600"/>
                  <a:pt x="-6021" y="4884936"/>
                  <a:pt x="0" y="4774874"/>
                </a:cubicBezTo>
                <a:cubicBezTo>
                  <a:pt x="6021" y="4664812"/>
                  <a:pt x="5055" y="4273865"/>
                  <a:pt x="0" y="4084973"/>
                </a:cubicBezTo>
                <a:cubicBezTo>
                  <a:pt x="-5055" y="3896081"/>
                  <a:pt x="14202" y="3684720"/>
                  <a:pt x="0" y="3522159"/>
                </a:cubicBezTo>
                <a:cubicBezTo>
                  <a:pt x="-14202" y="3359598"/>
                  <a:pt x="-24542" y="3087112"/>
                  <a:pt x="0" y="2832258"/>
                </a:cubicBezTo>
                <a:cubicBezTo>
                  <a:pt x="24542" y="2577404"/>
                  <a:pt x="27856" y="2441836"/>
                  <a:pt x="0" y="2184719"/>
                </a:cubicBezTo>
                <a:cubicBezTo>
                  <a:pt x="-27856" y="1927602"/>
                  <a:pt x="-2434" y="1890367"/>
                  <a:pt x="0" y="1664267"/>
                </a:cubicBezTo>
                <a:cubicBezTo>
                  <a:pt x="2434" y="1438167"/>
                  <a:pt x="-24478" y="1309635"/>
                  <a:pt x="0" y="1059091"/>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Picture 6">
            <a:extLst>
              <a:ext uri="{FF2B5EF4-FFF2-40B4-BE49-F238E27FC236}">
                <a16:creationId xmlns:a16="http://schemas.microsoft.com/office/drawing/2014/main" id="{7C4E3037-737A-4635-AD4D-052903413E18}"/>
              </a:ext>
            </a:extLst>
          </p:cNvPr>
          <p:cNvPicPr>
            <a:picLocks noChangeAspect="1"/>
          </p:cNvPicPr>
          <p:nvPr/>
        </p:nvPicPr>
        <p:blipFill>
          <a:blip r:embed="rId3"/>
          <a:stretch>
            <a:fillRect/>
          </a:stretch>
        </p:blipFill>
        <p:spPr>
          <a:xfrm>
            <a:off x="8635862" y="0"/>
            <a:ext cx="3705225" cy="2809875"/>
          </a:xfrm>
          <a:prstGeom prst="rect">
            <a:avLst/>
          </a:prstGeom>
          <a:ln>
            <a:noFill/>
          </a:ln>
          <a:effectLst>
            <a:softEdge rad="112500"/>
          </a:effectLst>
        </p:spPr>
      </p:pic>
      <p:sp>
        <p:nvSpPr>
          <p:cNvPr id="14" name="TextBox 13">
            <a:extLst>
              <a:ext uri="{FF2B5EF4-FFF2-40B4-BE49-F238E27FC236}">
                <a16:creationId xmlns:a16="http://schemas.microsoft.com/office/drawing/2014/main" id="{2EED5346-CD2F-4C8D-BADF-8D98DE0AE540}"/>
              </a:ext>
            </a:extLst>
          </p:cNvPr>
          <p:cNvSpPr txBox="1"/>
          <p:nvPr/>
        </p:nvSpPr>
        <p:spPr>
          <a:xfrm>
            <a:off x="762001" y="1003852"/>
            <a:ext cx="8948529" cy="553997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Ngày xưa, nơi ấy là rừng. Còn ngày nay, khu rừng ấy đã hết cây. Thay vào đó là những ng</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ô</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i nhà tầng có sân thượng.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Cây ổi ít nên vắng bóng chim. Khu nhà xây đã lâu, bay mới thấp thoáng mấy con chim sẻ lách chách bay đến. Chúng ẩn vào các hốc tường, lỗ thông hơi, cửa ngách để trú chân, làm tổ. Bầy chim rụt rè sà xuống những cây cảnh.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Ở ngôi biệt thự ba tầng kia, có một cậu bé đã nhìn thấy bầy chim sẻ. Không hiểu vì thích quá hay là đùa nghịch, cậu đã lên sân thượng cầm sỏi ném lũ sẻ. Con nọ theo con kia bay sang nhà khác. Bẵng đi một vài tuần, chẳng may cậu bé bị ốm. Nhìn sang sân thượng nhà bên, cậu thấy có đàn chim sẻ léo nhéo đến là nhộn. Con bay, con nhảy, có con nằm lăn ra rũ cánh, rồi mổ đùa nhau… nom vui quá.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Bấy giờ cậu bé mới ngẩn người nhớ ra: “Đáng lẽ lũ chim ấy đã ở trên sân thượng nhà mình.”.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Phong Thu)</a:t>
            </a:r>
          </a:p>
        </p:txBody>
      </p:sp>
      <p:pic>
        <p:nvPicPr>
          <p:cNvPr id="16" name="Picture 15">
            <a:extLst>
              <a:ext uri="{FF2B5EF4-FFF2-40B4-BE49-F238E27FC236}">
                <a16:creationId xmlns:a16="http://schemas.microsoft.com/office/drawing/2014/main" id="{C0157D04-18C9-4F07-93ED-2EC70BF330D6}"/>
              </a:ext>
            </a:extLst>
          </p:cNvPr>
          <p:cNvPicPr>
            <a:picLocks noChangeAspect="1"/>
          </p:cNvPicPr>
          <p:nvPr/>
        </p:nvPicPr>
        <p:blipFill>
          <a:blip r:embed="rId4"/>
          <a:stretch>
            <a:fillRect/>
          </a:stretch>
        </p:blipFill>
        <p:spPr>
          <a:xfrm>
            <a:off x="3194976" y="273232"/>
            <a:ext cx="5901439" cy="646232"/>
          </a:xfrm>
          <a:prstGeom prst="rect">
            <a:avLst/>
          </a:prstGeom>
        </p:spPr>
      </p:pic>
      <p:sp>
        <p:nvSpPr>
          <p:cNvPr id="8" name="Rectangle: Rounded Corners 7">
            <a:extLst>
              <a:ext uri="{FF2B5EF4-FFF2-40B4-BE49-F238E27FC236}">
                <a16:creationId xmlns:a16="http://schemas.microsoft.com/office/drawing/2014/main" id="{FB7112CC-D84D-48FB-9550-A6539AD830F0}"/>
              </a:ext>
            </a:extLst>
          </p:cNvPr>
          <p:cNvSpPr/>
          <p:nvPr/>
        </p:nvSpPr>
        <p:spPr>
          <a:xfrm>
            <a:off x="278295" y="123411"/>
            <a:ext cx="3910219" cy="685800"/>
          </a:xfrm>
          <a:custGeom>
            <a:avLst/>
            <a:gdLst>
              <a:gd name="connsiteX0" fmla="*/ 0 w 3910219"/>
              <a:gd name="connsiteY0" fmla="*/ 342900 h 685800"/>
              <a:gd name="connsiteX1" fmla="*/ 342900 w 3910219"/>
              <a:gd name="connsiteY1" fmla="*/ 0 h 685800"/>
              <a:gd name="connsiteX2" fmla="*/ 923295 w 3910219"/>
              <a:gd name="connsiteY2" fmla="*/ 0 h 685800"/>
              <a:gd name="connsiteX3" fmla="*/ 1535935 w 3910219"/>
              <a:gd name="connsiteY3" fmla="*/ 0 h 685800"/>
              <a:gd name="connsiteX4" fmla="*/ 2116330 w 3910219"/>
              <a:gd name="connsiteY4" fmla="*/ 0 h 685800"/>
              <a:gd name="connsiteX5" fmla="*/ 2825703 w 3910219"/>
              <a:gd name="connsiteY5" fmla="*/ 0 h 685800"/>
              <a:gd name="connsiteX6" fmla="*/ 3567319 w 3910219"/>
              <a:gd name="connsiteY6" fmla="*/ 0 h 685800"/>
              <a:gd name="connsiteX7" fmla="*/ 3910219 w 3910219"/>
              <a:gd name="connsiteY7" fmla="*/ 342900 h 685800"/>
              <a:gd name="connsiteX8" fmla="*/ 3910219 w 3910219"/>
              <a:gd name="connsiteY8" fmla="*/ 342900 h 685800"/>
              <a:gd name="connsiteX9" fmla="*/ 3567319 w 3910219"/>
              <a:gd name="connsiteY9" fmla="*/ 685800 h 685800"/>
              <a:gd name="connsiteX10" fmla="*/ 2986924 w 3910219"/>
              <a:gd name="connsiteY10" fmla="*/ 685800 h 685800"/>
              <a:gd name="connsiteX11" fmla="*/ 2374284 w 3910219"/>
              <a:gd name="connsiteY11" fmla="*/ 685800 h 685800"/>
              <a:gd name="connsiteX12" fmla="*/ 1793889 w 3910219"/>
              <a:gd name="connsiteY12" fmla="*/ 685800 h 685800"/>
              <a:gd name="connsiteX13" fmla="*/ 1245737 w 3910219"/>
              <a:gd name="connsiteY13" fmla="*/ 685800 h 685800"/>
              <a:gd name="connsiteX14" fmla="*/ 342900 w 3910219"/>
              <a:gd name="connsiteY14" fmla="*/ 685800 h 685800"/>
              <a:gd name="connsiteX15" fmla="*/ 0 w 3910219"/>
              <a:gd name="connsiteY15" fmla="*/ 34290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10219" h="685800" fill="none" extrusionOk="0">
                <a:moveTo>
                  <a:pt x="0" y="342900"/>
                </a:moveTo>
                <a:cubicBezTo>
                  <a:pt x="27604" y="162278"/>
                  <a:pt x="110352" y="10048"/>
                  <a:pt x="342900" y="0"/>
                </a:cubicBezTo>
                <a:cubicBezTo>
                  <a:pt x="534278" y="22305"/>
                  <a:pt x="646043" y="-15012"/>
                  <a:pt x="923295" y="0"/>
                </a:cubicBezTo>
                <a:cubicBezTo>
                  <a:pt x="1200547" y="15012"/>
                  <a:pt x="1332272" y="942"/>
                  <a:pt x="1535935" y="0"/>
                </a:cubicBezTo>
                <a:cubicBezTo>
                  <a:pt x="1739598" y="-942"/>
                  <a:pt x="1829067" y="4020"/>
                  <a:pt x="2116330" y="0"/>
                </a:cubicBezTo>
                <a:cubicBezTo>
                  <a:pt x="2403593" y="-4020"/>
                  <a:pt x="2582666" y="32473"/>
                  <a:pt x="2825703" y="0"/>
                </a:cubicBezTo>
                <a:cubicBezTo>
                  <a:pt x="3068740" y="-32473"/>
                  <a:pt x="3317234" y="26007"/>
                  <a:pt x="3567319" y="0"/>
                </a:cubicBezTo>
                <a:cubicBezTo>
                  <a:pt x="3737971" y="-5687"/>
                  <a:pt x="3903005" y="158258"/>
                  <a:pt x="3910219" y="342900"/>
                </a:cubicBezTo>
                <a:lnTo>
                  <a:pt x="3910219" y="342900"/>
                </a:lnTo>
                <a:cubicBezTo>
                  <a:pt x="3892304" y="572798"/>
                  <a:pt x="3754285" y="704375"/>
                  <a:pt x="3567319" y="685800"/>
                </a:cubicBezTo>
                <a:cubicBezTo>
                  <a:pt x="3433171" y="667046"/>
                  <a:pt x="3129212" y="659389"/>
                  <a:pt x="2986924" y="685800"/>
                </a:cubicBezTo>
                <a:cubicBezTo>
                  <a:pt x="2844637" y="712211"/>
                  <a:pt x="2626927" y="704323"/>
                  <a:pt x="2374284" y="685800"/>
                </a:cubicBezTo>
                <a:cubicBezTo>
                  <a:pt x="2121641" y="667277"/>
                  <a:pt x="2021187" y="709929"/>
                  <a:pt x="1793889" y="685800"/>
                </a:cubicBezTo>
                <a:cubicBezTo>
                  <a:pt x="1566591" y="661671"/>
                  <a:pt x="1423424" y="709913"/>
                  <a:pt x="1245737" y="685800"/>
                </a:cubicBezTo>
                <a:cubicBezTo>
                  <a:pt x="1068050" y="661687"/>
                  <a:pt x="788290" y="690990"/>
                  <a:pt x="342900" y="685800"/>
                </a:cubicBezTo>
                <a:cubicBezTo>
                  <a:pt x="140573" y="701903"/>
                  <a:pt x="11705" y="501064"/>
                  <a:pt x="0" y="342900"/>
                </a:cubicBezTo>
                <a:close/>
              </a:path>
              <a:path w="3910219" h="685800" stroke="0" extrusionOk="0">
                <a:moveTo>
                  <a:pt x="0" y="342900"/>
                </a:moveTo>
                <a:cubicBezTo>
                  <a:pt x="-19032" y="173497"/>
                  <a:pt x="160231" y="28380"/>
                  <a:pt x="342900" y="0"/>
                </a:cubicBezTo>
                <a:cubicBezTo>
                  <a:pt x="478539" y="-12638"/>
                  <a:pt x="736643" y="-12368"/>
                  <a:pt x="923295" y="0"/>
                </a:cubicBezTo>
                <a:cubicBezTo>
                  <a:pt x="1109948" y="12368"/>
                  <a:pt x="1294404" y="-9974"/>
                  <a:pt x="1535935" y="0"/>
                </a:cubicBezTo>
                <a:cubicBezTo>
                  <a:pt x="1777466" y="9974"/>
                  <a:pt x="1950577" y="21410"/>
                  <a:pt x="2084086" y="0"/>
                </a:cubicBezTo>
                <a:cubicBezTo>
                  <a:pt x="2217595" y="-21410"/>
                  <a:pt x="2585112" y="24620"/>
                  <a:pt x="2761214" y="0"/>
                </a:cubicBezTo>
                <a:cubicBezTo>
                  <a:pt x="2937316" y="-24620"/>
                  <a:pt x="3355968" y="5246"/>
                  <a:pt x="3567319" y="0"/>
                </a:cubicBezTo>
                <a:cubicBezTo>
                  <a:pt x="3751776" y="45609"/>
                  <a:pt x="3948607" y="157339"/>
                  <a:pt x="3910219" y="342900"/>
                </a:cubicBezTo>
                <a:lnTo>
                  <a:pt x="3910219" y="342900"/>
                </a:lnTo>
                <a:cubicBezTo>
                  <a:pt x="3924373" y="514154"/>
                  <a:pt x="3733550" y="717305"/>
                  <a:pt x="3567319" y="685800"/>
                </a:cubicBezTo>
                <a:cubicBezTo>
                  <a:pt x="3301185" y="665333"/>
                  <a:pt x="3194530" y="672382"/>
                  <a:pt x="3019168" y="685800"/>
                </a:cubicBezTo>
                <a:cubicBezTo>
                  <a:pt x="2843806" y="699218"/>
                  <a:pt x="2610588" y="693457"/>
                  <a:pt x="2342040" y="685800"/>
                </a:cubicBezTo>
                <a:cubicBezTo>
                  <a:pt x="2073492" y="678143"/>
                  <a:pt x="1991093" y="681442"/>
                  <a:pt x="1793889" y="685800"/>
                </a:cubicBezTo>
                <a:cubicBezTo>
                  <a:pt x="1596685" y="690158"/>
                  <a:pt x="1404328" y="684617"/>
                  <a:pt x="1213493" y="685800"/>
                </a:cubicBezTo>
                <a:cubicBezTo>
                  <a:pt x="1022658" y="686983"/>
                  <a:pt x="592484" y="710216"/>
                  <a:pt x="342900" y="685800"/>
                </a:cubicBezTo>
                <a:cubicBezTo>
                  <a:pt x="186679" y="674203"/>
                  <a:pt x="31820" y="511417"/>
                  <a:pt x="0" y="342900"/>
                </a:cubicBezTo>
                <a:close/>
              </a:path>
            </a:pathLst>
          </a:custGeom>
          <a:solidFill>
            <a:srgbClr val="FFFFCC"/>
          </a:solidFill>
          <a:ln w="38100">
            <a:solidFill>
              <a:schemeClr val="accent4">
                <a:lumMod val="50000"/>
              </a:schemeClr>
            </a:solidFill>
            <a:extLst>
              <a:ext uri="{C807C97D-BFC1-408E-A445-0C87EB9F89A2}">
                <ask:lineSketchStyleProps xmlns:ask="http://schemas.microsoft.com/office/drawing/2018/sketchyshapes" xmlns="" sd="2475911327">
                  <a:prstGeom prst="roundRect">
                    <a:avLst>
                      <a:gd name="adj" fmla="val 50000"/>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Cùng</a:t>
            </a:r>
            <a:r>
              <a:rPr lang="en-US" sz="36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 chia </a:t>
            </a:r>
            <a:r>
              <a:rPr lang="en-US" sz="36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đoạn</a:t>
            </a:r>
            <a:endParaRPr lang="en-US" sz="36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9" name="Group 8">
            <a:extLst>
              <a:ext uri="{FF2B5EF4-FFF2-40B4-BE49-F238E27FC236}">
                <a16:creationId xmlns:a16="http://schemas.microsoft.com/office/drawing/2014/main" id="{D080A7F3-3ABF-41EE-A365-89BB30499C79}"/>
              </a:ext>
            </a:extLst>
          </p:cNvPr>
          <p:cNvGrpSpPr/>
          <p:nvPr/>
        </p:nvGrpSpPr>
        <p:grpSpPr>
          <a:xfrm>
            <a:off x="208721" y="711140"/>
            <a:ext cx="828675" cy="809961"/>
            <a:chOff x="-93175" y="1999914"/>
            <a:chExt cx="931530" cy="931530"/>
          </a:xfrm>
        </p:grpSpPr>
        <p:pic>
          <p:nvPicPr>
            <p:cNvPr id="10" name="Picture 9" descr="A picture containing vector graphics&#10;&#10;Description automatically generated">
              <a:extLst>
                <a:ext uri="{FF2B5EF4-FFF2-40B4-BE49-F238E27FC236}">
                  <a16:creationId xmlns:a16="http://schemas.microsoft.com/office/drawing/2014/main" id="{14EE7F66-006B-4363-9A58-C0CCD3E794CC}"/>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11" name="TextBox 10">
              <a:extLst>
                <a:ext uri="{FF2B5EF4-FFF2-40B4-BE49-F238E27FC236}">
                  <a16:creationId xmlns:a16="http://schemas.microsoft.com/office/drawing/2014/main" id="{BD7320F8-7B9C-4CF5-B1D6-086E15CC1BA5}"/>
                </a:ext>
              </a:extLst>
            </p:cNvPr>
            <p:cNvSpPr txBox="1"/>
            <p:nvPr/>
          </p:nvSpPr>
          <p:spPr>
            <a:xfrm>
              <a:off x="-46532" y="2204069"/>
              <a:ext cx="82601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1</a:t>
              </a:r>
            </a:p>
          </p:txBody>
        </p:sp>
      </p:grpSp>
      <p:grpSp>
        <p:nvGrpSpPr>
          <p:cNvPr id="12" name="Group 11">
            <a:extLst>
              <a:ext uri="{FF2B5EF4-FFF2-40B4-BE49-F238E27FC236}">
                <a16:creationId xmlns:a16="http://schemas.microsoft.com/office/drawing/2014/main" id="{1C804F75-7DD3-46C5-BE40-E87AF76D1862}"/>
              </a:ext>
            </a:extLst>
          </p:cNvPr>
          <p:cNvGrpSpPr/>
          <p:nvPr/>
        </p:nvGrpSpPr>
        <p:grpSpPr>
          <a:xfrm>
            <a:off x="198782" y="1516209"/>
            <a:ext cx="828675" cy="809961"/>
            <a:chOff x="-93175" y="1999914"/>
            <a:chExt cx="931530" cy="931530"/>
          </a:xfrm>
        </p:grpSpPr>
        <p:pic>
          <p:nvPicPr>
            <p:cNvPr id="13" name="Picture 12" descr="A picture containing vector graphics&#10;&#10;Description automatically generated">
              <a:extLst>
                <a:ext uri="{FF2B5EF4-FFF2-40B4-BE49-F238E27FC236}">
                  <a16:creationId xmlns:a16="http://schemas.microsoft.com/office/drawing/2014/main" id="{843BA72E-BC57-4F11-B635-D0344FABBF7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15" name="TextBox 14">
              <a:extLst>
                <a:ext uri="{FF2B5EF4-FFF2-40B4-BE49-F238E27FC236}">
                  <a16:creationId xmlns:a16="http://schemas.microsoft.com/office/drawing/2014/main" id="{32FA3375-C8BC-42A5-9ED0-E8D8FEDB023B}"/>
                </a:ext>
              </a:extLst>
            </p:cNvPr>
            <p:cNvSpPr txBox="1"/>
            <p:nvPr/>
          </p:nvSpPr>
          <p:spPr>
            <a:xfrm>
              <a:off x="-46532" y="2204069"/>
              <a:ext cx="826010" cy="6017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2</a:t>
              </a:r>
            </a:p>
          </p:txBody>
        </p:sp>
      </p:grpSp>
      <p:grpSp>
        <p:nvGrpSpPr>
          <p:cNvPr id="17" name="Group 16">
            <a:extLst>
              <a:ext uri="{FF2B5EF4-FFF2-40B4-BE49-F238E27FC236}">
                <a16:creationId xmlns:a16="http://schemas.microsoft.com/office/drawing/2014/main" id="{1C3D461B-F1F7-498F-9BB4-CA2206C6C902}"/>
              </a:ext>
            </a:extLst>
          </p:cNvPr>
          <p:cNvGrpSpPr/>
          <p:nvPr/>
        </p:nvGrpSpPr>
        <p:grpSpPr>
          <a:xfrm>
            <a:off x="149087" y="2947444"/>
            <a:ext cx="828675" cy="809961"/>
            <a:chOff x="-93175" y="1999914"/>
            <a:chExt cx="931530" cy="931530"/>
          </a:xfrm>
        </p:grpSpPr>
        <p:pic>
          <p:nvPicPr>
            <p:cNvPr id="18" name="Picture 17" descr="A picture containing vector graphics&#10;&#10;Description automatically generated">
              <a:extLst>
                <a:ext uri="{FF2B5EF4-FFF2-40B4-BE49-F238E27FC236}">
                  <a16:creationId xmlns:a16="http://schemas.microsoft.com/office/drawing/2014/main" id="{E7E6363F-171F-41BF-9AB7-8AE95AA7D45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19" name="TextBox 18">
              <a:extLst>
                <a:ext uri="{FF2B5EF4-FFF2-40B4-BE49-F238E27FC236}">
                  <a16:creationId xmlns:a16="http://schemas.microsoft.com/office/drawing/2014/main" id="{552E3F7A-5577-4766-A983-0251B496628D}"/>
                </a:ext>
              </a:extLst>
            </p:cNvPr>
            <p:cNvSpPr txBox="1"/>
            <p:nvPr/>
          </p:nvSpPr>
          <p:spPr>
            <a:xfrm>
              <a:off x="-46532" y="2204069"/>
              <a:ext cx="826010" cy="6017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3</a:t>
              </a:r>
              <a:endPar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endParaRPr>
            </a:p>
          </p:txBody>
        </p:sp>
      </p:grpSp>
      <p:grpSp>
        <p:nvGrpSpPr>
          <p:cNvPr id="20" name="Group 19">
            <a:extLst>
              <a:ext uri="{FF2B5EF4-FFF2-40B4-BE49-F238E27FC236}">
                <a16:creationId xmlns:a16="http://schemas.microsoft.com/office/drawing/2014/main" id="{10DEA933-33E8-4D22-80E1-4084AF4B5A20}"/>
              </a:ext>
            </a:extLst>
          </p:cNvPr>
          <p:cNvGrpSpPr/>
          <p:nvPr/>
        </p:nvGrpSpPr>
        <p:grpSpPr>
          <a:xfrm>
            <a:off x="198783" y="5143992"/>
            <a:ext cx="828675" cy="809961"/>
            <a:chOff x="-93175" y="1999914"/>
            <a:chExt cx="931530" cy="931530"/>
          </a:xfrm>
        </p:grpSpPr>
        <p:pic>
          <p:nvPicPr>
            <p:cNvPr id="21" name="Picture 20" descr="A picture containing vector graphics&#10;&#10;Description automatically generated">
              <a:extLst>
                <a:ext uri="{FF2B5EF4-FFF2-40B4-BE49-F238E27FC236}">
                  <a16:creationId xmlns:a16="http://schemas.microsoft.com/office/drawing/2014/main" id="{044CA150-C6F1-4FCF-B3BD-83109A2F49F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22" name="TextBox 21">
              <a:extLst>
                <a:ext uri="{FF2B5EF4-FFF2-40B4-BE49-F238E27FC236}">
                  <a16:creationId xmlns:a16="http://schemas.microsoft.com/office/drawing/2014/main" id="{0F5A499F-6E4B-47D0-A01D-DD4BAAFBE20E}"/>
                </a:ext>
              </a:extLst>
            </p:cNvPr>
            <p:cNvSpPr txBox="1"/>
            <p:nvPr/>
          </p:nvSpPr>
          <p:spPr>
            <a:xfrm>
              <a:off x="-46532" y="2204069"/>
              <a:ext cx="826010" cy="6017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4</a:t>
              </a:r>
            </a:p>
          </p:txBody>
        </p:sp>
      </p:grpSp>
    </p:spTree>
    <p:extLst>
      <p:ext uri="{BB962C8B-B14F-4D97-AF65-F5344CB8AC3E}">
        <p14:creationId xmlns:p14="http://schemas.microsoft.com/office/powerpoint/2010/main" val="1252918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795130" y="480425"/>
            <a:ext cx="10684566" cy="6072775"/>
          </a:xfrm>
          <a:custGeom>
            <a:avLst/>
            <a:gdLst>
              <a:gd name="connsiteX0" fmla="*/ 0 w 10684566"/>
              <a:gd name="connsiteY0" fmla="*/ 1012149 h 6072775"/>
              <a:gd name="connsiteX1" fmla="*/ 1012149 w 10684566"/>
              <a:gd name="connsiteY1" fmla="*/ 0 h 6072775"/>
              <a:gd name="connsiteX2" fmla="*/ 1418515 w 10684566"/>
              <a:gd name="connsiteY2" fmla="*/ 0 h 6072775"/>
              <a:gd name="connsiteX3" fmla="*/ 2257895 w 10684566"/>
              <a:gd name="connsiteY3" fmla="*/ 0 h 6072775"/>
              <a:gd name="connsiteX4" fmla="*/ 2750864 w 10684566"/>
              <a:gd name="connsiteY4" fmla="*/ 0 h 6072775"/>
              <a:gd name="connsiteX5" fmla="*/ 3590244 w 10684566"/>
              <a:gd name="connsiteY5" fmla="*/ 0 h 6072775"/>
              <a:gd name="connsiteX6" fmla="*/ 3996611 w 10684566"/>
              <a:gd name="connsiteY6" fmla="*/ 0 h 6072775"/>
              <a:gd name="connsiteX7" fmla="*/ 4576182 w 10684566"/>
              <a:gd name="connsiteY7" fmla="*/ 0 h 6072775"/>
              <a:gd name="connsiteX8" fmla="*/ 5155754 w 10684566"/>
              <a:gd name="connsiteY8" fmla="*/ 0 h 6072775"/>
              <a:gd name="connsiteX9" fmla="*/ 5995134 w 10684566"/>
              <a:gd name="connsiteY9" fmla="*/ 0 h 6072775"/>
              <a:gd name="connsiteX10" fmla="*/ 6661308 w 10684566"/>
              <a:gd name="connsiteY10" fmla="*/ 0 h 6072775"/>
              <a:gd name="connsiteX11" fmla="*/ 7500688 w 10684566"/>
              <a:gd name="connsiteY11" fmla="*/ 0 h 6072775"/>
              <a:gd name="connsiteX12" fmla="*/ 8340068 w 10684566"/>
              <a:gd name="connsiteY12" fmla="*/ 0 h 6072775"/>
              <a:gd name="connsiteX13" fmla="*/ 9092845 w 10684566"/>
              <a:gd name="connsiteY13" fmla="*/ 0 h 6072775"/>
              <a:gd name="connsiteX14" fmla="*/ 9672417 w 10684566"/>
              <a:gd name="connsiteY14" fmla="*/ 0 h 6072775"/>
              <a:gd name="connsiteX15" fmla="*/ 10684566 w 10684566"/>
              <a:gd name="connsiteY15" fmla="*/ 1012149 h 6072775"/>
              <a:gd name="connsiteX16" fmla="*/ 10684566 w 10684566"/>
              <a:gd name="connsiteY16" fmla="*/ 1686895 h 6072775"/>
              <a:gd name="connsiteX17" fmla="*/ 10684566 w 10684566"/>
              <a:gd name="connsiteY17" fmla="*/ 2361641 h 6072775"/>
              <a:gd name="connsiteX18" fmla="*/ 10684566 w 10684566"/>
              <a:gd name="connsiteY18" fmla="*/ 3076872 h 6072775"/>
              <a:gd name="connsiteX19" fmla="*/ 10684566 w 10684566"/>
              <a:gd name="connsiteY19" fmla="*/ 3832588 h 6072775"/>
              <a:gd name="connsiteX20" fmla="*/ 10684566 w 10684566"/>
              <a:gd name="connsiteY20" fmla="*/ 5060626 h 6072775"/>
              <a:gd name="connsiteX21" fmla="*/ 9672417 w 10684566"/>
              <a:gd name="connsiteY21" fmla="*/ 6072775 h 6072775"/>
              <a:gd name="connsiteX22" fmla="*/ 8833037 w 10684566"/>
              <a:gd name="connsiteY22" fmla="*/ 6072775 h 6072775"/>
              <a:gd name="connsiteX23" fmla="*/ 8340068 w 10684566"/>
              <a:gd name="connsiteY23" fmla="*/ 6072775 h 6072775"/>
              <a:gd name="connsiteX24" fmla="*/ 7933702 w 10684566"/>
              <a:gd name="connsiteY24" fmla="*/ 6072775 h 6072775"/>
              <a:gd name="connsiteX25" fmla="*/ 7527335 w 10684566"/>
              <a:gd name="connsiteY25" fmla="*/ 6072775 h 6072775"/>
              <a:gd name="connsiteX26" fmla="*/ 7120969 w 10684566"/>
              <a:gd name="connsiteY26" fmla="*/ 6072775 h 6072775"/>
              <a:gd name="connsiteX27" fmla="*/ 6281589 w 10684566"/>
              <a:gd name="connsiteY27" fmla="*/ 6072775 h 6072775"/>
              <a:gd name="connsiteX28" fmla="*/ 5702017 w 10684566"/>
              <a:gd name="connsiteY28" fmla="*/ 6072775 h 6072775"/>
              <a:gd name="connsiteX29" fmla="*/ 5122445 w 10684566"/>
              <a:gd name="connsiteY29" fmla="*/ 6072775 h 6072775"/>
              <a:gd name="connsiteX30" fmla="*/ 4456271 w 10684566"/>
              <a:gd name="connsiteY30" fmla="*/ 6072775 h 6072775"/>
              <a:gd name="connsiteX31" fmla="*/ 4049905 w 10684566"/>
              <a:gd name="connsiteY31" fmla="*/ 6072775 h 6072775"/>
              <a:gd name="connsiteX32" fmla="*/ 3297127 w 10684566"/>
              <a:gd name="connsiteY32" fmla="*/ 6072775 h 6072775"/>
              <a:gd name="connsiteX33" fmla="*/ 2457748 w 10684566"/>
              <a:gd name="connsiteY33" fmla="*/ 6072775 h 6072775"/>
              <a:gd name="connsiteX34" fmla="*/ 1791573 w 10684566"/>
              <a:gd name="connsiteY34" fmla="*/ 6072775 h 6072775"/>
              <a:gd name="connsiteX35" fmla="*/ 1012149 w 10684566"/>
              <a:gd name="connsiteY35" fmla="*/ 6072775 h 6072775"/>
              <a:gd name="connsiteX36" fmla="*/ 0 w 10684566"/>
              <a:gd name="connsiteY36" fmla="*/ 5060626 h 6072775"/>
              <a:gd name="connsiteX37" fmla="*/ 0 w 10684566"/>
              <a:gd name="connsiteY37" fmla="*/ 4507334 h 6072775"/>
              <a:gd name="connsiteX38" fmla="*/ 0 w 10684566"/>
              <a:gd name="connsiteY38" fmla="*/ 3832588 h 6072775"/>
              <a:gd name="connsiteX39" fmla="*/ 0 w 10684566"/>
              <a:gd name="connsiteY39" fmla="*/ 3117357 h 6072775"/>
              <a:gd name="connsiteX40" fmla="*/ 0 w 10684566"/>
              <a:gd name="connsiteY40" fmla="*/ 2564065 h 6072775"/>
              <a:gd name="connsiteX41" fmla="*/ 0 w 10684566"/>
              <a:gd name="connsiteY41" fmla="*/ 1808349 h 6072775"/>
              <a:gd name="connsiteX42" fmla="*/ 0 w 10684566"/>
              <a:gd name="connsiteY42" fmla="*/ 1012149 h 607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684566" h="6072775" fill="none" extrusionOk="0">
                <a:moveTo>
                  <a:pt x="0" y="1012149"/>
                </a:moveTo>
                <a:cubicBezTo>
                  <a:pt x="-47883" y="472528"/>
                  <a:pt x="538661" y="-41068"/>
                  <a:pt x="1012149" y="0"/>
                </a:cubicBezTo>
                <a:cubicBezTo>
                  <a:pt x="1107499" y="-8003"/>
                  <a:pt x="1310763" y="563"/>
                  <a:pt x="1418515" y="0"/>
                </a:cubicBezTo>
                <a:cubicBezTo>
                  <a:pt x="1526267" y="-563"/>
                  <a:pt x="1921609" y="8563"/>
                  <a:pt x="2257895" y="0"/>
                </a:cubicBezTo>
                <a:cubicBezTo>
                  <a:pt x="2594181" y="-8563"/>
                  <a:pt x="2623435" y="16867"/>
                  <a:pt x="2750864" y="0"/>
                </a:cubicBezTo>
                <a:cubicBezTo>
                  <a:pt x="2878293" y="-16867"/>
                  <a:pt x="3245381" y="-12285"/>
                  <a:pt x="3590244" y="0"/>
                </a:cubicBezTo>
                <a:cubicBezTo>
                  <a:pt x="3935107" y="12285"/>
                  <a:pt x="3900807" y="6034"/>
                  <a:pt x="3996611" y="0"/>
                </a:cubicBezTo>
                <a:cubicBezTo>
                  <a:pt x="4092415" y="-6034"/>
                  <a:pt x="4293667" y="-6367"/>
                  <a:pt x="4576182" y="0"/>
                </a:cubicBezTo>
                <a:cubicBezTo>
                  <a:pt x="4858697" y="6367"/>
                  <a:pt x="4976205" y="7928"/>
                  <a:pt x="5155754" y="0"/>
                </a:cubicBezTo>
                <a:cubicBezTo>
                  <a:pt x="5335303" y="-7928"/>
                  <a:pt x="5602142" y="-36343"/>
                  <a:pt x="5995134" y="0"/>
                </a:cubicBezTo>
                <a:cubicBezTo>
                  <a:pt x="6388126" y="36343"/>
                  <a:pt x="6509425" y="-26951"/>
                  <a:pt x="6661308" y="0"/>
                </a:cubicBezTo>
                <a:cubicBezTo>
                  <a:pt x="6813191" y="26951"/>
                  <a:pt x="7267265" y="39777"/>
                  <a:pt x="7500688" y="0"/>
                </a:cubicBezTo>
                <a:cubicBezTo>
                  <a:pt x="7734111" y="-39777"/>
                  <a:pt x="7944334" y="-21957"/>
                  <a:pt x="8340068" y="0"/>
                </a:cubicBezTo>
                <a:cubicBezTo>
                  <a:pt x="8735802" y="21957"/>
                  <a:pt x="8916141" y="-31324"/>
                  <a:pt x="9092845" y="0"/>
                </a:cubicBezTo>
                <a:cubicBezTo>
                  <a:pt x="9269549" y="31324"/>
                  <a:pt x="9449957" y="6927"/>
                  <a:pt x="9672417" y="0"/>
                </a:cubicBezTo>
                <a:cubicBezTo>
                  <a:pt x="10365225" y="-18421"/>
                  <a:pt x="10702749" y="546913"/>
                  <a:pt x="10684566" y="1012149"/>
                </a:cubicBezTo>
                <a:cubicBezTo>
                  <a:pt x="10692669" y="1220290"/>
                  <a:pt x="10687615" y="1387019"/>
                  <a:pt x="10684566" y="1686895"/>
                </a:cubicBezTo>
                <a:cubicBezTo>
                  <a:pt x="10681517" y="1986771"/>
                  <a:pt x="10684039" y="2169167"/>
                  <a:pt x="10684566" y="2361641"/>
                </a:cubicBezTo>
                <a:cubicBezTo>
                  <a:pt x="10685093" y="2554115"/>
                  <a:pt x="10685029" y="2859436"/>
                  <a:pt x="10684566" y="3076872"/>
                </a:cubicBezTo>
                <a:cubicBezTo>
                  <a:pt x="10684103" y="3294308"/>
                  <a:pt x="10685576" y="3609847"/>
                  <a:pt x="10684566" y="3832588"/>
                </a:cubicBezTo>
                <a:cubicBezTo>
                  <a:pt x="10683556" y="4055329"/>
                  <a:pt x="10693485" y="4626410"/>
                  <a:pt x="10684566" y="5060626"/>
                </a:cubicBezTo>
                <a:cubicBezTo>
                  <a:pt x="10717755" y="5649966"/>
                  <a:pt x="10170613" y="6130523"/>
                  <a:pt x="9672417" y="6072775"/>
                </a:cubicBezTo>
                <a:cubicBezTo>
                  <a:pt x="9276574" y="6059972"/>
                  <a:pt x="9033869" y="6097361"/>
                  <a:pt x="8833037" y="6072775"/>
                </a:cubicBezTo>
                <a:cubicBezTo>
                  <a:pt x="8632205" y="6048189"/>
                  <a:pt x="8459148" y="6057993"/>
                  <a:pt x="8340068" y="6072775"/>
                </a:cubicBezTo>
                <a:cubicBezTo>
                  <a:pt x="8220988" y="6087557"/>
                  <a:pt x="8056432" y="6077258"/>
                  <a:pt x="7933702" y="6072775"/>
                </a:cubicBezTo>
                <a:cubicBezTo>
                  <a:pt x="7810972" y="6068292"/>
                  <a:pt x="7639313" y="6075744"/>
                  <a:pt x="7527335" y="6072775"/>
                </a:cubicBezTo>
                <a:cubicBezTo>
                  <a:pt x="7415357" y="6069806"/>
                  <a:pt x="7308465" y="6076826"/>
                  <a:pt x="7120969" y="6072775"/>
                </a:cubicBezTo>
                <a:cubicBezTo>
                  <a:pt x="6933473" y="6068724"/>
                  <a:pt x="6564519" y="6112849"/>
                  <a:pt x="6281589" y="6072775"/>
                </a:cubicBezTo>
                <a:cubicBezTo>
                  <a:pt x="5998659" y="6032701"/>
                  <a:pt x="5893828" y="6085641"/>
                  <a:pt x="5702017" y="6072775"/>
                </a:cubicBezTo>
                <a:cubicBezTo>
                  <a:pt x="5510206" y="6059909"/>
                  <a:pt x="5318618" y="6082384"/>
                  <a:pt x="5122445" y="6072775"/>
                </a:cubicBezTo>
                <a:cubicBezTo>
                  <a:pt x="4926272" y="6063166"/>
                  <a:pt x="4778120" y="6103964"/>
                  <a:pt x="4456271" y="6072775"/>
                </a:cubicBezTo>
                <a:cubicBezTo>
                  <a:pt x="4134422" y="6041586"/>
                  <a:pt x="4191515" y="6064309"/>
                  <a:pt x="4049905" y="6072775"/>
                </a:cubicBezTo>
                <a:cubicBezTo>
                  <a:pt x="3908295" y="6081241"/>
                  <a:pt x="3529184" y="6101505"/>
                  <a:pt x="3297127" y="6072775"/>
                </a:cubicBezTo>
                <a:cubicBezTo>
                  <a:pt x="3065070" y="6044045"/>
                  <a:pt x="2755905" y="6048062"/>
                  <a:pt x="2457748" y="6072775"/>
                </a:cubicBezTo>
                <a:cubicBezTo>
                  <a:pt x="2159591" y="6097488"/>
                  <a:pt x="2088477" y="6072294"/>
                  <a:pt x="1791573" y="6072775"/>
                </a:cubicBezTo>
                <a:cubicBezTo>
                  <a:pt x="1494670" y="6073256"/>
                  <a:pt x="1239848" y="6068853"/>
                  <a:pt x="1012149" y="6072775"/>
                </a:cubicBezTo>
                <a:cubicBezTo>
                  <a:pt x="494285" y="6132758"/>
                  <a:pt x="131189" y="5588865"/>
                  <a:pt x="0" y="5060626"/>
                </a:cubicBezTo>
                <a:cubicBezTo>
                  <a:pt x="-25608" y="4850277"/>
                  <a:pt x="4364" y="4681828"/>
                  <a:pt x="0" y="4507334"/>
                </a:cubicBezTo>
                <a:cubicBezTo>
                  <a:pt x="-4364" y="4332840"/>
                  <a:pt x="27631" y="4160824"/>
                  <a:pt x="0" y="3832588"/>
                </a:cubicBezTo>
                <a:cubicBezTo>
                  <a:pt x="-27631" y="3504352"/>
                  <a:pt x="8797" y="3363009"/>
                  <a:pt x="0" y="3117357"/>
                </a:cubicBezTo>
                <a:cubicBezTo>
                  <a:pt x="-8797" y="2871705"/>
                  <a:pt x="-21262" y="2744409"/>
                  <a:pt x="0" y="2564065"/>
                </a:cubicBezTo>
                <a:cubicBezTo>
                  <a:pt x="21262" y="2383721"/>
                  <a:pt x="-18214" y="2095641"/>
                  <a:pt x="0" y="1808349"/>
                </a:cubicBezTo>
                <a:cubicBezTo>
                  <a:pt x="18214" y="1521057"/>
                  <a:pt x="-1494" y="1198502"/>
                  <a:pt x="0" y="1012149"/>
                </a:cubicBezTo>
                <a:close/>
              </a:path>
              <a:path w="10684566" h="6072775" stroke="0" extrusionOk="0">
                <a:moveTo>
                  <a:pt x="0" y="1012149"/>
                </a:moveTo>
                <a:cubicBezTo>
                  <a:pt x="-5356" y="421353"/>
                  <a:pt x="412126" y="22481"/>
                  <a:pt x="1012149" y="0"/>
                </a:cubicBezTo>
                <a:cubicBezTo>
                  <a:pt x="1328178" y="21696"/>
                  <a:pt x="1492020" y="27016"/>
                  <a:pt x="1678323" y="0"/>
                </a:cubicBezTo>
                <a:cubicBezTo>
                  <a:pt x="1864626" y="-27016"/>
                  <a:pt x="2056112" y="17929"/>
                  <a:pt x="2171293" y="0"/>
                </a:cubicBezTo>
                <a:cubicBezTo>
                  <a:pt x="2286474" y="-17929"/>
                  <a:pt x="2461892" y="18244"/>
                  <a:pt x="2577659" y="0"/>
                </a:cubicBezTo>
                <a:cubicBezTo>
                  <a:pt x="2693426" y="-18244"/>
                  <a:pt x="3117719" y="9856"/>
                  <a:pt x="3330436" y="0"/>
                </a:cubicBezTo>
                <a:cubicBezTo>
                  <a:pt x="3543153" y="-9856"/>
                  <a:pt x="3852130" y="7255"/>
                  <a:pt x="4083213" y="0"/>
                </a:cubicBezTo>
                <a:cubicBezTo>
                  <a:pt x="4314296" y="-7255"/>
                  <a:pt x="4447831" y="-20041"/>
                  <a:pt x="4749388" y="0"/>
                </a:cubicBezTo>
                <a:cubicBezTo>
                  <a:pt x="5050946" y="20041"/>
                  <a:pt x="5191521" y="5255"/>
                  <a:pt x="5328960" y="0"/>
                </a:cubicBezTo>
                <a:cubicBezTo>
                  <a:pt x="5466399" y="-5255"/>
                  <a:pt x="5691614" y="8873"/>
                  <a:pt x="5908531" y="0"/>
                </a:cubicBezTo>
                <a:cubicBezTo>
                  <a:pt x="6125448" y="-8873"/>
                  <a:pt x="6228003" y="-7380"/>
                  <a:pt x="6314898" y="0"/>
                </a:cubicBezTo>
                <a:cubicBezTo>
                  <a:pt x="6401793" y="7380"/>
                  <a:pt x="6727858" y="-22647"/>
                  <a:pt x="7067675" y="0"/>
                </a:cubicBezTo>
                <a:cubicBezTo>
                  <a:pt x="7407492" y="22647"/>
                  <a:pt x="7358020" y="-7843"/>
                  <a:pt x="7647247" y="0"/>
                </a:cubicBezTo>
                <a:cubicBezTo>
                  <a:pt x="7936474" y="7843"/>
                  <a:pt x="8241521" y="-34034"/>
                  <a:pt x="8486626" y="0"/>
                </a:cubicBezTo>
                <a:cubicBezTo>
                  <a:pt x="8731731" y="34034"/>
                  <a:pt x="8728794" y="25"/>
                  <a:pt x="8892993" y="0"/>
                </a:cubicBezTo>
                <a:cubicBezTo>
                  <a:pt x="9057192" y="-25"/>
                  <a:pt x="9349710" y="-16801"/>
                  <a:pt x="9672417" y="0"/>
                </a:cubicBezTo>
                <a:cubicBezTo>
                  <a:pt x="10189212" y="93817"/>
                  <a:pt x="10738731" y="351414"/>
                  <a:pt x="10684566" y="1012149"/>
                </a:cubicBezTo>
                <a:cubicBezTo>
                  <a:pt x="10659770" y="1362640"/>
                  <a:pt x="10661838" y="1601636"/>
                  <a:pt x="10684566" y="1767865"/>
                </a:cubicBezTo>
                <a:cubicBezTo>
                  <a:pt x="10707294" y="1934094"/>
                  <a:pt x="10658118" y="2151925"/>
                  <a:pt x="10684566" y="2361641"/>
                </a:cubicBezTo>
                <a:cubicBezTo>
                  <a:pt x="10711014" y="2571357"/>
                  <a:pt x="10678339" y="2680921"/>
                  <a:pt x="10684566" y="2995903"/>
                </a:cubicBezTo>
                <a:cubicBezTo>
                  <a:pt x="10690793" y="3310885"/>
                  <a:pt x="10661126" y="3278240"/>
                  <a:pt x="10684566" y="3549195"/>
                </a:cubicBezTo>
                <a:cubicBezTo>
                  <a:pt x="10708006" y="3820150"/>
                  <a:pt x="10669199" y="4024210"/>
                  <a:pt x="10684566" y="4223941"/>
                </a:cubicBezTo>
                <a:cubicBezTo>
                  <a:pt x="10699933" y="4423672"/>
                  <a:pt x="10673433" y="4875796"/>
                  <a:pt x="10684566" y="5060626"/>
                </a:cubicBezTo>
                <a:cubicBezTo>
                  <a:pt x="10794557" y="5685894"/>
                  <a:pt x="10200496" y="6060842"/>
                  <a:pt x="9672417" y="6072775"/>
                </a:cubicBezTo>
                <a:cubicBezTo>
                  <a:pt x="9399730" y="6099181"/>
                  <a:pt x="9379726" y="6081947"/>
                  <a:pt x="9092845" y="6072775"/>
                </a:cubicBezTo>
                <a:cubicBezTo>
                  <a:pt x="8805964" y="6063603"/>
                  <a:pt x="8768987" y="6066906"/>
                  <a:pt x="8686479" y="6072775"/>
                </a:cubicBezTo>
                <a:cubicBezTo>
                  <a:pt x="8603971" y="6078644"/>
                  <a:pt x="8424765" y="6092007"/>
                  <a:pt x="8280112" y="6072775"/>
                </a:cubicBezTo>
                <a:cubicBezTo>
                  <a:pt x="8135459" y="6053543"/>
                  <a:pt x="7895354" y="6048450"/>
                  <a:pt x="7787143" y="6072775"/>
                </a:cubicBezTo>
                <a:cubicBezTo>
                  <a:pt x="7678932" y="6097100"/>
                  <a:pt x="7249477" y="6111412"/>
                  <a:pt x="6947763" y="6072775"/>
                </a:cubicBezTo>
                <a:cubicBezTo>
                  <a:pt x="6646049" y="6034138"/>
                  <a:pt x="6413913" y="6069677"/>
                  <a:pt x="6194986" y="6072775"/>
                </a:cubicBezTo>
                <a:cubicBezTo>
                  <a:pt x="5976059" y="6075873"/>
                  <a:pt x="5627378" y="6068459"/>
                  <a:pt x="5355606" y="6072775"/>
                </a:cubicBezTo>
                <a:cubicBezTo>
                  <a:pt x="5083834" y="6077091"/>
                  <a:pt x="5077060" y="6076359"/>
                  <a:pt x="4862637" y="6072775"/>
                </a:cubicBezTo>
                <a:cubicBezTo>
                  <a:pt x="4648214" y="6069191"/>
                  <a:pt x="4379200" y="6089667"/>
                  <a:pt x="4109860" y="6072775"/>
                </a:cubicBezTo>
                <a:cubicBezTo>
                  <a:pt x="3840520" y="6055883"/>
                  <a:pt x="3578059" y="6059671"/>
                  <a:pt x="3443686" y="6072775"/>
                </a:cubicBezTo>
                <a:cubicBezTo>
                  <a:pt x="3309313" y="6085879"/>
                  <a:pt x="3096020" y="6074900"/>
                  <a:pt x="2864114" y="6072775"/>
                </a:cubicBezTo>
                <a:cubicBezTo>
                  <a:pt x="2632208" y="6070650"/>
                  <a:pt x="2470654" y="6063597"/>
                  <a:pt x="2284542" y="6072775"/>
                </a:cubicBezTo>
                <a:cubicBezTo>
                  <a:pt x="2098430" y="6081953"/>
                  <a:pt x="2035395" y="6050630"/>
                  <a:pt x="1791573" y="6072775"/>
                </a:cubicBezTo>
                <a:cubicBezTo>
                  <a:pt x="1547751" y="6094920"/>
                  <a:pt x="1231487" y="6109027"/>
                  <a:pt x="1012149" y="6072775"/>
                </a:cubicBezTo>
                <a:cubicBezTo>
                  <a:pt x="549860" y="6112498"/>
                  <a:pt x="26716" y="5571174"/>
                  <a:pt x="0" y="5060626"/>
                </a:cubicBezTo>
                <a:cubicBezTo>
                  <a:pt x="14543" y="4776072"/>
                  <a:pt x="31225" y="4678873"/>
                  <a:pt x="0" y="4304910"/>
                </a:cubicBezTo>
                <a:cubicBezTo>
                  <a:pt x="-31225" y="3930947"/>
                  <a:pt x="-15363" y="3831230"/>
                  <a:pt x="0" y="3630164"/>
                </a:cubicBezTo>
                <a:cubicBezTo>
                  <a:pt x="15363" y="3429098"/>
                  <a:pt x="13421" y="3223467"/>
                  <a:pt x="0" y="3036388"/>
                </a:cubicBezTo>
                <a:cubicBezTo>
                  <a:pt x="-13421" y="2849309"/>
                  <a:pt x="31832" y="2457683"/>
                  <a:pt x="0" y="2280672"/>
                </a:cubicBezTo>
                <a:cubicBezTo>
                  <a:pt x="-31832" y="2103661"/>
                  <a:pt x="29159" y="1824081"/>
                  <a:pt x="0" y="1646410"/>
                </a:cubicBezTo>
                <a:cubicBezTo>
                  <a:pt x="-29159" y="1468739"/>
                  <a:pt x="5834" y="1206768"/>
                  <a:pt x="0" y="1012149"/>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9Slide02 Noi dung dai"/>
              <a:ea typeface="+mn-ea"/>
              <a:cs typeface="+mn-cs"/>
            </a:endParaRPr>
          </a:p>
        </p:txBody>
      </p:sp>
      <p:pic>
        <p:nvPicPr>
          <p:cNvPr id="17" name="Picture 18">
            <a:extLst>
              <a:ext uri="{FF2B5EF4-FFF2-40B4-BE49-F238E27FC236}">
                <a16:creationId xmlns:a16="http://schemas.microsoft.com/office/drawing/2014/main" id="{53CC0153-9905-4EB0-9CFF-D62F7372FF62}"/>
              </a:ext>
            </a:extLst>
          </p:cNvPr>
          <p:cNvPicPr>
            <a:picLocks noChangeAspect="1"/>
          </p:cNvPicPr>
          <p:nvPr/>
        </p:nvPicPr>
        <p:blipFill>
          <a:blip r:embed="rId3"/>
          <a:srcRect/>
          <a:stretch>
            <a:fillRect/>
          </a:stretch>
        </p:blipFill>
        <p:spPr>
          <a:xfrm>
            <a:off x="5257646" y="5156701"/>
            <a:ext cx="3472768" cy="1727702"/>
          </a:xfrm>
          <a:prstGeom prst="rect">
            <a:avLst/>
          </a:prstGeom>
        </p:spPr>
      </p:pic>
      <p:pic>
        <p:nvPicPr>
          <p:cNvPr id="18" name="Picture 17">
            <a:extLst>
              <a:ext uri="{FF2B5EF4-FFF2-40B4-BE49-F238E27FC236}">
                <a16:creationId xmlns:a16="http://schemas.microsoft.com/office/drawing/2014/main" id="{EDF8C798-95FE-40DB-92C7-F575E53FCDB0}"/>
              </a:ext>
            </a:extLst>
          </p:cNvPr>
          <p:cNvPicPr>
            <a:picLocks noChangeAspect="1"/>
          </p:cNvPicPr>
          <p:nvPr/>
        </p:nvPicPr>
        <p:blipFill>
          <a:blip r:embed="rId3"/>
          <a:srcRect/>
          <a:stretch>
            <a:fillRect/>
          </a:stretch>
        </p:blipFill>
        <p:spPr>
          <a:xfrm>
            <a:off x="1796059" y="5130298"/>
            <a:ext cx="3472768" cy="1727702"/>
          </a:xfrm>
          <a:prstGeom prst="rect">
            <a:avLst/>
          </a:prstGeom>
        </p:spPr>
      </p:pic>
      <p:pic>
        <p:nvPicPr>
          <p:cNvPr id="29" name="Picture 18">
            <a:extLst>
              <a:ext uri="{FF2B5EF4-FFF2-40B4-BE49-F238E27FC236}">
                <a16:creationId xmlns:a16="http://schemas.microsoft.com/office/drawing/2014/main" id="{BA1F5614-9755-4BC4-89E5-B5C0676437F3}"/>
              </a:ext>
            </a:extLst>
          </p:cNvPr>
          <p:cNvPicPr>
            <a:picLocks noChangeAspect="1"/>
          </p:cNvPicPr>
          <p:nvPr/>
        </p:nvPicPr>
        <p:blipFill>
          <a:blip r:embed="rId3"/>
          <a:srcRect/>
          <a:stretch>
            <a:fillRect/>
          </a:stretch>
        </p:blipFill>
        <p:spPr>
          <a:xfrm>
            <a:off x="8719232" y="5130298"/>
            <a:ext cx="3472768" cy="1727702"/>
          </a:xfrm>
          <a:prstGeom prst="rect">
            <a:avLst/>
          </a:prstGeom>
        </p:spPr>
      </p:pic>
      <p:pic>
        <p:nvPicPr>
          <p:cNvPr id="30" name="Picture 18">
            <a:extLst>
              <a:ext uri="{FF2B5EF4-FFF2-40B4-BE49-F238E27FC236}">
                <a16:creationId xmlns:a16="http://schemas.microsoft.com/office/drawing/2014/main" id="{1066563D-A3D2-414C-8122-C9284C39D134}"/>
              </a:ext>
            </a:extLst>
          </p:cNvPr>
          <p:cNvPicPr>
            <a:picLocks noChangeAspect="1"/>
          </p:cNvPicPr>
          <p:nvPr/>
        </p:nvPicPr>
        <p:blipFill>
          <a:blip r:embed="rId3"/>
          <a:srcRect/>
          <a:stretch>
            <a:fillRect/>
          </a:stretch>
        </p:blipFill>
        <p:spPr>
          <a:xfrm>
            <a:off x="-194721" y="5130298"/>
            <a:ext cx="3472768" cy="1727702"/>
          </a:xfrm>
          <a:prstGeom prst="rect">
            <a:avLst/>
          </a:prstGeom>
        </p:spPr>
      </p:pic>
      <p:grpSp>
        <p:nvGrpSpPr>
          <p:cNvPr id="9" name="Group 8">
            <a:extLst>
              <a:ext uri="{FF2B5EF4-FFF2-40B4-BE49-F238E27FC236}">
                <a16:creationId xmlns:a16="http://schemas.microsoft.com/office/drawing/2014/main" id="{32C2A690-39B5-40C6-8C0F-172B3AAFAF47}"/>
              </a:ext>
            </a:extLst>
          </p:cNvPr>
          <p:cNvGrpSpPr/>
          <p:nvPr/>
        </p:nvGrpSpPr>
        <p:grpSpPr>
          <a:xfrm>
            <a:off x="1111473" y="827527"/>
            <a:ext cx="4961336" cy="2707191"/>
            <a:chOff x="3075431" y="1124622"/>
            <a:chExt cx="4325245" cy="2707191"/>
          </a:xfrm>
        </p:grpSpPr>
        <p:sp>
          <p:nvSpPr>
            <p:cNvPr id="10" name="Rectangle: Rounded Corners 6">
              <a:extLst>
                <a:ext uri="{FF2B5EF4-FFF2-40B4-BE49-F238E27FC236}">
                  <a16:creationId xmlns:a16="http://schemas.microsoft.com/office/drawing/2014/main" id="{78243AB8-DA8E-471B-82A5-18696F0F6F55}"/>
                </a:ext>
              </a:extLst>
            </p:cNvPr>
            <p:cNvSpPr/>
            <p:nvPr/>
          </p:nvSpPr>
          <p:spPr>
            <a:xfrm>
              <a:off x="3075431" y="1769672"/>
              <a:ext cx="4325245" cy="2062141"/>
            </a:xfrm>
            <a:custGeom>
              <a:avLst/>
              <a:gdLst>
                <a:gd name="connsiteX0" fmla="*/ 0 w 4325245"/>
                <a:gd name="connsiteY0" fmla="*/ 415975 h 2062141"/>
                <a:gd name="connsiteX1" fmla="*/ 415975 w 4325245"/>
                <a:gd name="connsiteY1" fmla="*/ 0 h 2062141"/>
                <a:gd name="connsiteX2" fmla="*/ 1044768 w 4325245"/>
                <a:gd name="connsiteY2" fmla="*/ 0 h 2062141"/>
                <a:gd name="connsiteX3" fmla="*/ 1813293 w 4325245"/>
                <a:gd name="connsiteY3" fmla="*/ 0 h 2062141"/>
                <a:gd name="connsiteX4" fmla="*/ 2477019 w 4325245"/>
                <a:gd name="connsiteY4" fmla="*/ 0 h 2062141"/>
                <a:gd name="connsiteX5" fmla="*/ 3245544 w 4325245"/>
                <a:gd name="connsiteY5" fmla="*/ 0 h 2062141"/>
                <a:gd name="connsiteX6" fmla="*/ 3909270 w 4325245"/>
                <a:gd name="connsiteY6" fmla="*/ 0 h 2062141"/>
                <a:gd name="connsiteX7" fmla="*/ 4325245 w 4325245"/>
                <a:gd name="connsiteY7" fmla="*/ 415975 h 2062141"/>
                <a:gd name="connsiteX8" fmla="*/ 4325245 w 4325245"/>
                <a:gd name="connsiteY8" fmla="*/ 1031071 h 2062141"/>
                <a:gd name="connsiteX9" fmla="*/ 4325245 w 4325245"/>
                <a:gd name="connsiteY9" fmla="*/ 1646166 h 2062141"/>
                <a:gd name="connsiteX10" fmla="*/ 3909270 w 4325245"/>
                <a:gd name="connsiteY10" fmla="*/ 2062141 h 2062141"/>
                <a:gd name="connsiteX11" fmla="*/ 3210611 w 4325245"/>
                <a:gd name="connsiteY11" fmla="*/ 2062141 h 2062141"/>
                <a:gd name="connsiteX12" fmla="*/ 2442086 w 4325245"/>
                <a:gd name="connsiteY12" fmla="*/ 2062141 h 2062141"/>
                <a:gd name="connsiteX13" fmla="*/ 1848226 w 4325245"/>
                <a:gd name="connsiteY13" fmla="*/ 2062141 h 2062141"/>
                <a:gd name="connsiteX14" fmla="*/ 1254366 w 4325245"/>
                <a:gd name="connsiteY14" fmla="*/ 2062141 h 2062141"/>
                <a:gd name="connsiteX15" fmla="*/ 415975 w 4325245"/>
                <a:gd name="connsiteY15" fmla="*/ 2062141 h 2062141"/>
                <a:gd name="connsiteX16" fmla="*/ 0 w 4325245"/>
                <a:gd name="connsiteY16" fmla="*/ 1646166 h 2062141"/>
                <a:gd name="connsiteX17" fmla="*/ 0 w 4325245"/>
                <a:gd name="connsiteY17" fmla="*/ 1067976 h 2062141"/>
                <a:gd name="connsiteX18" fmla="*/ 0 w 4325245"/>
                <a:gd name="connsiteY18" fmla="*/ 415975 h 206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25245" h="2062141" fill="none" extrusionOk="0">
                  <a:moveTo>
                    <a:pt x="0" y="415975"/>
                  </a:moveTo>
                  <a:cubicBezTo>
                    <a:pt x="32363" y="177437"/>
                    <a:pt x="227969" y="21244"/>
                    <a:pt x="415975" y="0"/>
                  </a:cubicBezTo>
                  <a:cubicBezTo>
                    <a:pt x="713846" y="-14106"/>
                    <a:pt x="766707" y="-16625"/>
                    <a:pt x="1044768" y="0"/>
                  </a:cubicBezTo>
                  <a:cubicBezTo>
                    <a:pt x="1322829" y="16625"/>
                    <a:pt x="1557664" y="-22468"/>
                    <a:pt x="1813293" y="0"/>
                  </a:cubicBezTo>
                  <a:cubicBezTo>
                    <a:pt x="2068922" y="22468"/>
                    <a:pt x="2198130" y="14597"/>
                    <a:pt x="2477019" y="0"/>
                  </a:cubicBezTo>
                  <a:cubicBezTo>
                    <a:pt x="2755908" y="-14597"/>
                    <a:pt x="3005689" y="17813"/>
                    <a:pt x="3245544" y="0"/>
                  </a:cubicBezTo>
                  <a:cubicBezTo>
                    <a:pt x="3485400" y="-17813"/>
                    <a:pt x="3738470" y="4237"/>
                    <a:pt x="3909270" y="0"/>
                  </a:cubicBezTo>
                  <a:cubicBezTo>
                    <a:pt x="4150563" y="14200"/>
                    <a:pt x="4317276" y="171305"/>
                    <a:pt x="4325245" y="415975"/>
                  </a:cubicBezTo>
                  <a:cubicBezTo>
                    <a:pt x="4311113" y="684824"/>
                    <a:pt x="4321972" y="735766"/>
                    <a:pt x="4325245" y="1031071"/>
                  </a:cubicBezTo>
                  <a:cubicBezTo>
                    <a:pt x="4328518" y="1326376"/>
                    <a:pt x="4330175" y="1485377"/>
                    <a:pt x="4325245" y="1646166"/>
                  </a:cubicBezTo>
                  <a:cubicBezTo>
                    <a:pt x="4345795" y="1877953"/>
                    <a:pt x="4152594" y="2024778"/>
                    <a:pt x="3909270" y="2062141"/>
                  </a:cubicBezTo>
                  <a:cubicBezTo>
                    <a:pt x="3730168" y="2083231"/>
                    <a:pt x="3538802" y="2029540"/>
                    <a:pt x="3210611" y="2062141"/>
                  </a:cubicBezTo>
                  <a:cubicBezTo>
                    <a:pt x="2882420" y="2094742"/>
                    <a:pt x="2677918" y="2051119"/>
                    <a:pt x="2442086" y="2062141"/>
                  </a:cubicBezTo>
                  <a:cubicBezTo>
                    <a:pt x="2206255" y="2073163"/>
                    <a:pt x="2001388" y="2072565"/>
                    <a:pt x="1848226" y="2062141"/>
                  </a:cubicBezTo>
                  <a:cubicBezTo>
                    <a:pt x="1695064" y="2051717"/>
                    <a:pt x="1386455" y="2054804"/>
                    <a:pt x="1254366" y="2062141"/>
                  </a:cubicBezTo>
                  <a:cubicBezTo>
                    <a:pt x="1122277" y="2069478"/>
                    <a:pt x="730034" y="2053991"/>
                    <a:pt x="415975" y="2062141"/>
                  </a:cubicBezTo>
                  <a:cubicBezTo>
                    <a:pt x="138265" y="2083829"/>
                    <a:pt x="4217" y="1855513"/>
                    <a:pt x="0" y="1646166"/>
                  </a:cubicBezTo>
                  <a:cubicBezTo>
                    <a:pt x="-16691" y="1387455"/>
                    <a:pt x="18196" y="1197864"/>
                    <a:pt x="0" y="1067976"/>
                  </a:cubicBezTo>
                  <a:cubicBezTo>
                    <a:pt x="-18196" y="938088"/>
                    <a:pt x="-25016" y="730971"/>
                    <a:pt x="0" y="415975"/>
                  </a:cubicBezTo>
                  <a:close/>
                </a:path>
                <a:path w="4325245" h="2062141" stroke="0" extrusionOk="0">
                  <a:moveTo>
                    <a:pt x="0" y="415975"/>
                  </a:moveTo>
                  <a:cubicBezTo>
                    <a:pt x="184" y="191865"/>
                    <a:pt x="203938" y="31629"/>
                    <a:pt x="415975" y="0"/>
                  </a:cubicBezTo>
                  <a:cubicBezTo>
                    <a:pt x="685283" y="-31753"/>
                    <a:pt x="790172" y="-13552"/>
                    <a:pt x="1149567" y="0"/>
                  </a:cubicBezTo>
                  <a:cubicBezTo>
                    <a:pt x="1508962" y="13552"/>
                    <a:pt x="1646908" y="-24748"/>
                    <a:pt x="1778360" y="0"/>
                  </a:cubicBezTo>
                  <a:cubicBezTo>
                    <a:pt x="1909812" y="24748"/>
                    <a:pt x="2142769" y="6860"/>
                    <a:pt x="2407153" y="0"/>
                  </a:cubicBezTo>
                  <a:cubicBezTo>
                    <a:pt x="2671537" y="-6860"/>
                    <a:pt x="2847739" y="15100"/>
                    <a:pt x="3140745" y="0"/>
                  </a:cubicBezTo>
                  <a:cubicBezTo>
                    <a:pt x="3433751" y="-15100"/>
                    <a:pt x="3686608" y="33263"/>
                    <a:pt x="3909270" y="0"/>
                  </a:cubicBezTo>
                  <a:cubicBezTo>
                    <a:pt x="4114752" y="-37531"/>
                    <a:pt x="4278299" y="211356"/>
                    <a:pt x="4325245" y="415975"/>
                  </a:cubicBezTo>
                  <a:cubicBezTo>
                    <a:pt x="4296973" y="575563"/>
                    <a:pt x="4342593" y="796161"/>
                    <a:pt x="4325245" y="1031071"/>
                  </a:cubicBezTo>
                  <a:cubicBezTo>
                    <a:pt x="4307897" y="1265981"/>
                    <a:pt x="4313232" y="1453275"/>
                    <a:pt x="4325245" y="1646166"/>
                  </a:cubicBezTo>
                  <a:cubicBezTo>
                    <a:pt x="4317334" y="1856661"/>
                    <a:pt x="4108114" y="2052316"/>
                    <a:pt x="3909270" y="2062141"/>
                  </a:cubicBezTo>
                  <a:cubicBezTo>
                    <a:pt x="3656325" y="2073557"/>
                    <a:pt x="3436098" y="2076681"/>
                    <a:pt x="3315410" y="2062141"/>
                  </a:cubicBezTo>
                  <a:cubicBezTo>
                    <a:pt x="3194722" y="2047601"/>
                    <a:pt x="2784921" y="2062551"/>
                    <a:pt x="2616751" y="2062141"/>
                  </a:cubicBezTo>
                  <a:cubicBezTo>
                    <a:pt x="2448581" y="2061731"/>
                    <a:pt x="2295760" y="2052588"/>
                    <a:pt x="1987958" y="2062141"/>
                  </a:cubicBezTo>
                  <a:cubicBezTo>
                    <a:pt x="1680156" y="2071694"/>
                    <a:pt x="1514509" y="2027850"/>
                    <a:pt x="1254366" y="2062141"/>
                  </a:cubicBezTo>
                  <a:cubicBezTo>
                    <a:pt x="994223" y="2096432"/>
                    <a:pt x="824926" y="2038064"/>
                    <a:pt x="415975" y="2062141"/>
                  </a:cubicBezTo>
                  <a:cubicBezTo>
                    <a:pt x="194149" y="2045734"/>
                    <a:pt x="6113" y="1883915"/>
                    <a:pt x="0" y="1646166"/>
                  </a:cubicBezTo>
                  <a:cubicBezTo>
                    <a:pt x="-4494" y="1405123"/>
                    <a:pt x="18279" y="1300382"/>
                    <a:pt x="0" y="1067976"/>
                  </a:cubicBezTo>
                  <a:cubicBezTo>
                    <a:pt x="-18279" y="835570"/>
                    <a:pt x="16217" y="608519"/>
                    <a:pt x="0" y="415975"/>
                  </a:cubicBezTo>
                  <a:close/>
                </a:path>
              </a:pathLst>
            </a:custGeom>
            <a:solidFill>
              <a:srgbClr val="FFFFFF">
                <a:alpha val="85000"/>
              </a:srgbClr>
            </a:solidFill>
            <a:ln w="38100" cap="flat" cmpd="sng" algn="ctr">
              <a:solidFill>
                <a:srgbClr val="002060"/>
              </a:solidFill>
              <a:prstDash val="solid"/>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a:effectLst/>
          </p:spPr>
          <p:txBody>
            <a:bodyPr rtlCol="0" anchor="b"/>
            <a:lstStyle/>
            <a:p>
              <a:pPr marL="568325" algn="just">
                <a:lnSpc>
                  <a:spcPct val="120000"/>
                </a:lnSpc>
                <a:buClr>
                  <a:srgbClr val="000000"/>
                </a:buClr>
                <a:buFont typeface="Arial"/>
                <a:buNone/>
                <a:defRPr/>
              </a:pPr>
              <a:endPar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a:p>
              <a:pPr marL="568325" algn="just">
                <a:lnSpc>
                  <a:spcPct val="120000"/>
                </a:lnSpc>
                <a:buClr>
                  <a:srgbClr val="000000"/>
                </a:buClr>
                <a:buFont typeface="Arial"/>
                <a:buNone/>
                <a:defRPr/>
              </a:pPr>
              <a:endPar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a:p>
              <a:pPr marL="568325" algn="just">
                <a:lnSpc>
                  <a:spcPct val="120000"/>
                </a:lnSpc>
                <a:buClr>
                  <a:srgbClr val="000000"/>
                </a:buClr>
                <a:buFont typeface="Arial"/>
                <a:buNone/>
                <a:defRPr/>
              </a:pPr>
              <a:endPar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a:p>
              <a:pPr marL="568325" algn="just">
                <a:lnSpc>
                  <a:spcPct val="120000"/>
                </a:lnSpc>
                <a:buClr>
                  <a:srgbClr val="000000"/>
                </a:buClr>
                <a:buFont typeface="Arial"/>
                <a:buNone/>
                <a:defRPr/>
              </a:pPr>
              <a:endPar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a:p>
              <a:pPr marL="568325" algn="just">
                <a:lnSpc>
                  <a:spcPct val="120000"/>
                </a:lnSpc>
                <a:buClr>
                  <a:srgbClr val="000000"/>
                </a:buClr>
                <a:buFont typeface="Arial"/>
                <a:buNone/>
                <a:defRPr/>
              </a:pPr>
              <a:endPar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a:p>
              <a:pPr marL="568325" algn="just">
                <a:lnSpc>
                  <a:spcPct val="120000"/>
                </a:lnSpc>
                <a:buClr>
                  <a:srgbClr val="000000"/>
                </a:buClr>
                <a:buFont typeface="Arial"/>
                <a:buNone/>
                <a:defRPr/>
              </a:pP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Phân</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công</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đọc</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theo</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đoạn</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a:t>
              </a:r>
            </a:p>
            <a:p>
              <a:pPr marL="568325" algn="just">
                <a:lnSpc>
                  <a:spcPct val="120000"/>
                </a:lnSpc>
                <a:buClr>
                  <a:srgbClr val="000000"/>
                </a:buClr>
                <a:buFont typeface="Arial"/>
                <a:buNone/>
                <a:defRPr/>
              </a:pP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Tất</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cả</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thành</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viên</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đều</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đọc</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a:t>
              </a:r>
            </a:p>
            <a:p>
              <a:pPr marL="568325" algn="just">
                <a:lnSpc>
                  <a:spcPct val="120000"/>
                </a:lnSpc>
                <a:buClr>
                  <a:srgbClr val="000000"/>
                </a:buClr>
                <a:buFont typeface="Arial"/>
                <a:buNone/>
                <a:defRPr/>
              </a:pP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Giải</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nghĩa</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từ</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cùng</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nhau</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endParaRPr lang="vi-VN"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11" name="Rectangle: Rounded Corners 10">
              <a:extLst>
                <a:ext uri="{FF2B5EF4-FFF2-40B4-BE49-F238E27FC236}">
                  <a16:creationId xmlns:a16="http://schemas.microsoft.com/office/drawing/2014/main" id="{7DD6C879-34B5-4FB6-B459-0E2003878A16}"/>
                </a:ext>
              </a:extLst>
            </p:cNvPr>
            <p:cNvSpPr/>
            <p:nvPr/>
          </p:nvSpPr>
          <p:spPr>
            <a:xfrm>
              <a:off x="4206137" y="1124622"/>
              <a:ext cx="2063835" cy="532287"/>
            </a:xfrm>
            <a:prstGeom prst="roundRect">
              <a:avLst>
                <a:gd name="adj" fmla="val 50000"/>
              </a:avLst>
            </a:prstGeom>
            <a:solidFill>
              <a:srgbClr val="FFFFCC"/>
            </a:solidFill>
            <a:ln w="38100" cap="flat" cmpd="sng" algn="ctr">
              <a:solidFill>
                <a:srgbClr val="002060"/>
              </a:solidFill>
              <a:prstDash val="dash"/>
            </a:ln>
            <a:effectLst/>
          </p:spPr>
          <p:txBody>
            <a:bodyPr rtlCol="0" anchor="ctr"/>
            <a:lstStyle/>
            <a:p>
              <a:pPr algn="ctr">
                <a:buClr>
                  <a:srgbClr val="000000"/>
                </a:buClr>
                <a:buFont typeface="Arial"/>
                <a:buNone/>
                <a:defRPr/>
              </a:pPr>
              <a:r>
                <a:rPr lang="en-US" sz="4000" b="1" kern="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Yêu</a:t>
              </a:r>
              <a:r>
                <a:rPr lang="en-US" sz="40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4000" b="1" kern="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Cầu</a:t>
              </a:r>
              <a:endParaRPr lang="en-US" sz="40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12" name="Picture 11">
              <a:extLst>
                <a:ext uri="{FF2B5EF4-FFF2-40B4-BE49-F238E27FC236}">
                  <a16:creationId xmlns:a16="http://schemas.microsoft.com/office/drawing/2014/main" id="{47E6E2A4-E428-4B3E-852A-BAA6088DB498}"/>
                </a:ext>
              </a:extLst>
            </p:cNvPr>
            <p:cNvPicPr>
              <a:picLocks noChangeAspect="1"/>
            </p:cNvPicPr>
            <p:nvPr/>
          </p:nvPicPr>
          <p:blipFill>
            <a:blip r:embed="rId4"/>
            <a:stretch>
              <a:fillRect/>
            </a:stretch>
          </p:blipFill>
          <p:spPr>
            <a:xfrm flipH="1">
              <a:off x="3114052" y="1948075"/>
              <a:ext cx="570472" cy="570472"/>
            </a:xfrm>
            <a:prstGeom prst="rect">
              <a:avLst/>
            </a:prstGeom>
          </p:spPr>
        </p:pic>
        <p:pic>
          <p:nvPicPr>
            <p:cNvPr id="13" name="Picture 12">
              <a:extLst>
                <a:ext uri="{FF2B5EF4-FFF2-40B4-BE49-F238E27FC236}">
                  <a16:creationId xmlns:a16="http://schemas.microsoft.com/office/drawing/2014/main" id="{8A62EAE8-CCA3-4FBE-A9B5-1F815D919DDF}"/>
                </a:ext>
              </a:extLst>
            </p:cNvPr>
            <p:cNvPicPr>
              <a:picLocks noChangeAspect="1"/>
            </p:cNvPicPr>
            <p:nvPr/>
          </p:nvPicPr>
          <p:blipFill>
            <a:blip r:embed="rId4"/>
            <a:stretch>
              <a:fillRect/>
            </a:stretch>
          </p:blipFill>
          <p:spPr>
            <a:xfrm flipH="1">
              <a:off x="3114053" y="2589143"/>
              <a:ext cx="570471" cy="570471"/>
            </a:xfrm>
            <a:prstGeom prst="rect">
              <a:avLst/>
            </a:prstGeom>
          </p:spPr>
        </p:pic>
        <p:pic>
          <p:nvPicPr>
            <p:cNvPr id="14" name="Picture 13">
              <a:extLst>
                <a:ext uri="{FF2B5EF4-FFF2-40B4-BE49-F238E27FC236}">
                  <a16:creationId xmlns:a16="http://schemas.microsoft.com/office/drawing/2014/main" id="{4BB25018-7245-40AD-9B82-222B7B1D0AD9}"/>
                </a:ext>
              </a:extLst>
            </p:cNvPr>
            <p:cNvPicPr>
              <a:picLocks noChangeAspect="1"/>
            </p:cNvPicPr>
            <p:nvPr/>
          </p:nvPicPr>
          <p:blipFill>
            <a:blip r:embed="rId4"/>
            <a:stretch>
              <a:fillRect/>
            </a:stretch>
          </p:blipFill>
          <p:spPr>
            <a:xfrm flipH="1">
              <a:off x="3152674" y="3159614"/>
              <a:ext cx="570470" cy="570470"/>
            </a:xfrm>
            <a:prstGeom prst="rect">
              <a:avLst/>
            </a:prstGeom>
          </p:spPr>
        </p:pic>
      </p:grpSp>
      <p:grpSp>
        <p:nvGrpSpPr>
          <p:cNvPr id="15" name="Group 14">
            <a:extLst>
              <a:ext uri="{FF2B5EF4-FFF2-40B4-BE49-F238E27FC236}">
                <a16:creationId xmlns:a16="http://schemas.microsoft.com/office/drawing/2014/main" id="{F8B65C39-3A8F-4F8E-8B97-3FA94CCCE588}"/>
              </a:ext>
            </a:extLst>
          </p:cNvPr>
          <p:cNvGrpSpPr/>
          <p:nvPr/>
        </p:nvGrpSpPr>
        <p:grpSpPr>
          <a:xfrm>
            <a:off x="5070779" y="3410805"/>
            <a:ext cx="5741807" cy="2437071"/>
            <a:chOff x="5189220" y="3812803"/>
            <a:chExt cx="5460377" cy="2437071"/>
          </a:xfrm>
        </p:grpSpPr>
        <p:grpSp>
          <p:nvGrpSpPr>
            <p:cNvPr id="16" name="Group 15">
              <a:extLst>
                <a:ext uri="{FF2B5EF4-FFF2-40B4-BE49-F238E27FC236}">
                  <a16:creationId xmlns:a16="http://schemas.microsoft.com/office/drawing/2014/main" id="{445AE5DB-989C-454E-B049-DCA1192CC593}"/>
                </a:ext>
              </a:extLst>
            </p:cNvPr>
            <p:cNvGrpSpPr/>
            <p:nvPr/>
          </p:nvGrpSpPr>
          <p:grpSpPr>
            <a:xfrm>
              <a:off x="5189220" y="3812803"/>
              <a:ext cx="5445754" cy="2437071"/>
              <a:chOff x="3323320" y="1250854"/>
              <a:chExt cx="5445754" cy="2437071"/>
            </a:xfrm>
          </p:grpSpPr>
          <p:sp>
            <p:nvSpPr>
              <p:cNvPr id="28" name="Rectangle: Rounded Corners 12">
                <a:extLst>
                  <a:ext uri="{FF2B5EF4-FFF2-40B4-BE49-F238E27FC236}">
                    <a16:creationId xmlns:a16="http://schemas.microsoft.com/office/drawing/2014/main" id="{D84503B1-7744-42A0-9BE7-529F3C381EC0}"/>
                  </a:ext>
                </a:extLst>
              </p:cNvPr>
              <p:cNvSpPr/>
              <p:nvPr/>
            </p:nvSpPr>
            <p:spPr>
              <a:xfrm>
                <a:off x="3323320" y="1724299"/>
                <a:ext cx="5445754" cy="1963626"/>
              </a:xfrm>
              <a:custGeom>
                <a:avLst/>
                <a:gdLst>
                  <a:gd name="connsiteX0" fmla="*/ 0 w 5445754"/>
                  <a:gd name="connsiteY0" fmla="*/ 396103 h 1963626"/>
                  <a:gd name="connsiteX1" fmla="*/ 396103 w 5445754"/>
                  <a:gd name="connsiteY1" fmla="*/ 0 h 1963626"/>
                  <a:gd name="connsiteX2" fmla="*/ 1014360 w 5445754"/>
                  <a:gd name="connsiteY2" fmla="*/ 0 h 1963626"/>
                  <a:gd name="connsiteX3" fmla="*/ 1632617 w 5445754"/>
                  <a:gd name="connsiteY3" fmla="*/ 0 h 1963626"/>
                  <a:gd name="connsiteX4" fmla="*/ 2157803 w 5445754"/>
                  <a:gd name="connsiteY4" fmla="*/ 0 h 1963626"/>
                  <a:gd name="connsiteX5" fmla="*/ 2729525 w 5445754"/>
                  <a:gd name="connsiteY5" fmla="*/ 0 h 1963626"/>
                  <a:gd name="connsiteX6" fmla="*/ 3301247 w 5445754"/>
                  <a:gd name="connsiteY6" fmla="*/ 0 h 1963626"/>
                  <a:gd name="connsiteX7" fmla="*/ 4012575 w 5445754"/>
                  <a:gd name="connsiteY7" fmla="*/ 0 h 1963626"/>
                  <a:gd name="connsiteX8" fmla="*/ 5049651 w 5445754"/>
                  <a:gd name="connsiteY8" fmla="*/ 0 h 1963626"/>
                  <a:gd name="connsiteX9" fmla="*/ 5445754 w 5445754"/>
                  <a:gd name="connsiteY9" fmla="*/ 396103 h 1963626"/>
                  <a:gd name="connsiteX10" fmla="*/ 5445754 w 5445754"/>
                  <a:gd name="connsiteY10" fmla="*/ 970099 h 1963626"/>
                  <a:gd name="connsiteX11" fmla="*/ 5445754 w 5445754"/>
                  <a:gd name="connsiteY11" fmla="*/ 1567523 h 1963626"/>
                  <a:gd name="connsiteX12" fmla="*/ 5049651 w 5445754"/>
                  <a:gd name="connsiteY12" fmla="*/ 1963626 h 1963626"/>
                  <a:gd name="connsiteX13" fmla="*/ 4338323 w 5445754"/>
                  <a:gd name="connsiteY13" fmla="*/ 1963626 h 1963626"/>
                  <a:gd name="connsiteX14" fmla="*/ 3673530 w 5445754"/>
                  <a:gd name="connsiteY14" fmla="*/ 1963626 h 1963626"/>
                  <a:gd name="connsiteX15" fmla="*/ 2915667 w 5445754"/>
                  <a:gd name="connsiteY15" fmla="*/ 1963626 h 1963626"/>
                  <a:gd name="connsiteX16" fmla="*/ 2250874 w 5445754"/>
                  <a:gd name="connsiteY16" fmla="*/ 1963626 h 1963626"/>
                  <a:gd name="connsiteX17" fmla="*/ 1586082 w 5445754"/>
                  <a:gd name="connsiteY17" fmla="*/ 1963626 h 1963626"/>
                  <a:gd name="connsiteX18" fmla="*/ 396103 w 5445754"/>
                  <a:gd name="connsiteY18" fmla="*/ 1963626 h 1963626"/>
                  <a:gd name="connsiteX19" fmla="*/ 0 w 5445754"/>
                  <a:gd name="connsiteY19" fmla="*/ 1567523 h 1963626"/>
                  <a:gd name="connsiteX20" fmla="*/ 0 w 5445754"/>
                  <a:gd name="connsiteY20" fmla="*/ 993527 h 1963626"/>
                  <a:gd name="connsiteX21" fmla="*/ 0 w 5445754"/>
                  <a:gd name="connsiteY21" fmla="*/ 396103 h 196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45754" h="1963626" fill="none" extrusionOk="0">
                    <a:moveTo>
                      <a:pt x="0" y="396103"/>
                    </a:moveTo>
                    <a:cubicBezTo>
                      <a:pt x="14917" y="198470"/>
                      <a:pt x="142186" y="32177"/>
                      <a:pt x="396103" y="0"/>
                    </a:cubicBezTo>
                    <a:cubicBezTo>
                      <a:pt x="534279" y="-19845"/>
                      <a:pt x="801978" y="-18245"/>
                      <a:pt x="1014360" y="0"/>
                    </a:cubicBezTo>
                    <a:cubicBezTo>
                      <a:pt x="1226742" y="18245"/>
                      <a:pt x="1376676" y="-3869"/>
                      <a:pt x="1632617" y="0"/>
                    </a:cubicBezTo>
                    <a:cubicBezTo>
                      <a:pt x="1888558" y="3869"/>
                      <a:pt x="2004088" y="473"/>
                      <a:pt x="2157803" y="0"/>
                    </a:cubicBezTo>
                    <a:cubicBezTo>
                      <a:pt x="2311518" y="-473"/>
                      <a:pt x="2451318" y="9934"/>
                      <a:pt x="2729525" y="0"/>
                    </a:cubicBezTo>
                    <a:cubicBezTo>
                      <a:pt x="3007732" y="-9934"/>
                      <a:pt x="3086480" y="870"/>
                      <a:pt x="3301247" y="0"/>
                    </a:cubicBezTo>
                    <a:cubicBezTo>
                      <a:pt x="3516014" y="-870"/>
                      <a:pt x="3815233" y="-35187"/>
                      <a:pt x="4012575" y="0"/>
                    </a:cubicBezTo>
                    <a:cubicBezTo>
                      <a:pt x="4209917" y="35187"/>
                      <a:pt x="4631353" y="-37544"/>
                      <a:pt x="5049651" y="0"/>
                    </a:cubicBezTo>
                    <a:cubicBezTo>
                      <a:pt x="5275524" y="-584"/>
                      <a:pt x="5425162" y="137386"/>
                      <a:pt x="5445754" y="396103"/>
                    </a:cubicBezTo>
                    <a:cubicBezTo>
                      <a:pt x="5453241" y="588062"/>
                      <a:pt x="5459079" y="847733"/>
                      <a:pt x="5445754" y="970099"/>
                    </a:cubicBezTo>
                    <a:cubicBezTo>
                      <a:pt x="5432429" y="1092465"/>
                      <a:pt x="5457498" y="1420661"/>
                      <a:pt x="5445754" y="1567523"/>
                    </a:cubicBezTo>
                    <a:cubicBezTo>
                      <a:pt x="5463716" y="1786438"/>
                      <a:pt x="5283226" y="1989753"/>
                      <a:pt x="5049651" y="1963626"/>
                    </a:cubicBezTo>
                    <a:cubicBezTo>
                      <a:pt x="4832062" y="1941321"/>
                      <a:pt x="4535687" y="1973711"/>
                      <a:pt x="4338323" y="1963626"/>
                    </a:cubicBezTo>
                    <a:cubicBezTo>
                      <a:pt x="4140959" y="1953541"/>
                      <a:pt x="3898171" y="1954452"/>
                      <a:pt x="3673530" y="1963626"/>
                    </a:cubicBezTo>
                    <a:cubicBezTo>
                      <a:pt x="3448889" y="1972800"/>
                      <a:pt x="3127227" y="1926565"/>
                      <a:pt x="2915667" y="1963626"/>
                    </a:cubicBezTo>
                    <a:cubicBezTo>
                      <a:pt x="2704107" y="2000687"/>
                      <a:pt x="2578096" y="1954043"/>
                      <a:pt x="2250874" y="1963626"/>
                    </a:cubicBezTo>
                    <a:cubicBezTo>
                      <a:pt x="1923652" y="1973209"/>
                      <a:pt x="1761142" y="1964249"/>
                      <a:pt x="1586082" y="1963626"/>
                    </a:cubicBezTo>
                    <a:cubicBezTo>
                      <a:pt x="1411022" y="1963003"/>
                      <a:pt x="939232" y="1939074"/>
                      <a:pt x="396103" y="1963626"/>
                    </a:cubicBezTo>
                    <a:cubicBezTo>
                      <a:pt x="176570" y="1972654"/>
                      <a:pt x="-2277" y="1760118"/>
                      <a:pt x="0" y="1567523"/>
                    </a:cubicBezTo>
                    <a:cubicBezTo>
                      <a:pt x="27606" y="1395190"/>
                      <a:pt x="17578" y="1167575"/>
                      <a:pt x="0" y="993527"/>
                    </a:cubicBezTo>
                    <a:cubicBezTo>
                      <a:pt x="-17578" y="819479"/>
                      <a:pt x="5962" y="600177"/>
                      <a:pt x="0" y="396103"/>
                    </a:cubicBezTo>
                    <a:close/>
                  </a:path>
                  <a:path w="5445754" h="1963626" stroke="0" extrusionOk="0">
                    <a:moveTo>
                      <a:pt x="0" y="396103"/>
                    </a:moveTo>
                    <a:cubicBezTo>
                      <a:pt x="393" y="189365"/>
                      <a:pt x="202428" y="44828"/>
                      <a:pt x="396103" y="0"/>
                    </a:cubicBezTo>
                    <a:cubicBezTo>
                      <a:pt x="701241" y="29580"/>
                      <a:pt x="774513" y="-32670"/>
                      <a:pt x="1107431" y="0"/>
                    </a:cubicBezTo>
                    <a:cubicBezTo>
                      <a:pt x="1440349" y="32670"/>
                      <a:pt x="1513198" y="-21624"/>
                      <a:pt x="1679153" y="0"/>
                    </a:cubicBezTo>
                    <a:cubicBezTo>
                      <a:pt x="1845108" y="21624"/>
                      <a:pt x="1997144" y="-27295"/>
                      <a:pt x="2250874" y="0"/>
                    </a:cubicBezTo>
                    <a:cubicBezTo>
                      <a:pt x="2504604" y="27295"/>
                      <a:pt x="2711605" y="7336"/>
                      <a:pt x="2962202" y="0"/>
                    </a:cubicBezTo>
                    <a:cubicBezTo>
                      <a:pt x="3212799" y="-7336"/>
                      <a:pt x="3396565" y="-21926"/>
                      <a:pt x="3580459" y="0"/>
                    </a:cubicBezTo>
                    <a:cubicBezTo>
                      <a:pt x="3764353" y="21926"/>
                      <a:pt x="4140455" y="-10520"/>
                      <a:pt x="4338323" y="0"/>
                    </a:cubicBezTo>
                    <a:cubicBezTo>
                      <a:pt x="4536191" y="10520"/>
                      <a:pt x="4756895" y="-27317"/>
                      <a:pt x="5049651" y="0"/>
                    </a:cubicBezTo>
                    <a:cubicBezTo>
                      <a:pt x="5252462" y="8396"/>
                      <a:pt x="5464440" y="156656"/>
                      <a:pt x="5445754" y="396103"/>
                    </a:cubicBezTo>
                    <a:cubicBezTo>
                      <a:pt x="5418680" y="626552"/>
                      <a:pt x="5435522" y="841290"/>
                      <a:pt x="5445754" y="958385"/>
                    </a:cubicBezTo>
                    <a:cubicBezTo>
                      <a:pt x="5455986" y="1075480"/>
                      <a:pt x="5463851" y="1403102"/>
                      <a:pt x="5445754" y="1567523"/>
                    </a:cubicBezTo>
                    <a:cubicBezTo>
                      <a:pt x="5460854" y="1793718"/>
                      <a:pt x="5266927" y="1954313"/>
                      <a:pt x="5049651" y="1963626"/>
                    </a:cubicBezTo>
                    <a:cubicBezTo>
                      <a:pt x="4893569" y="1952252"/>
                      <a:pt x="4740733" y="1989570"/>
                      <a:pt x="4477929" y="1963626"/>
                    </a:cubicBezTo>
                    <a:cubicBezTo>
                      <a:pt x="4215125" y="1937682"/>
                      <a:pt x="4041768" y="1981816"/>
                      <a:pt x="3766601" y="1963626"/>
                    </a:cubicBezTo>
                    <a:cubicBezTo>
                      <a:pt x="3491434" y="1945436"/>
                      <a:pt x="3175128" y="1986950"/>
                      <a:pt x="3008738" y="1963626"/>
                    </a:cubicBezTo>
                    <a:cubicBezTo>
                      <a:pt x="2842348" y="1940302"/>
                      <a:pt x="2520816" y="1948751"/>
                      <a:pt x="2390481" y="1963626"/>
                    </a:cubicBezTo>
                    <a:cubicBezTo>
                      <a:pt x="2260146" y="1978501"/>
                      <a:pt x="1973823" y="1945581"/>
                      <a:pt x="1772224" y="1963626"/>
                    </a:cubicBezTo>
                    <a:cubicBezTo>
                      <a:pt x="1570625" y="1981671"/>
                      <a:pt x="1247296" y="1971923"/>
                      <a:pt x="1014360" y="1963626"/>
                    </a:cubicBezTo>
                    <a:cubicBezTo>
                      <a:pt x="781424" y="1955329"/>
                      <a:pt x="596949" y="1952585"/>
                      <a:pt x="396103" y="1963626"/>
                    </a:cubicBezTo>
                    <a:cubicBezTo>
                      <a:pt x="223264" y="1951137"/>
                      <a:pt x="13486" y="1793150"/>
                      <a:pt x="0" y="1567523"/>
                    </a:cubicBezTo>
                    <a:cubicBezTo>
                      <a:pt x="-10579" y="1436190"/>
                      <a:pt x="-20792" y="1153264"/>
                      <a:pt x="0" y="1005241"/>
                    </a:cubicBezTo>
                    <a:cubicBezTo>
                      <a:pt x="20792" y="857218"/>
                      <a:pt x="-6695" y="631352"/>
                      <a:pt x="0" y="396103"/>
                    </a:cubicBezTo>
                    <a:close/>
                  </a:path>
                </a:pathLst>
              </a:custGeom>
              <a:solidFill>
                <a:srgbClr val="FFFFFF">
                  <a:alpha val="85000"/>
                </a:srgbClr>
              </a:solidFill>
              <a:ln w="38100" cap="flat" cmpd="sng" algn="ctr">
                <a:solidFill>
                  <a:srgbClr val="002060"/>
                </a:solidFill>
                <a:prstDash val="solid"/>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a:effectLst/>
            </p:spPr>
            <p:txBody>
              <a:bodyPr rtlCol="0" anchor="b"/>
              <a:lstStyle/>
              <a:p>
                <a:pPr algn="just">
                  <a:lnSpc>
                    <a:spcPct val="110000"/>
                  </a:lnSpc>
                  <a:buClr>
                    <a:srgbClr val="000000"/>
                  </a:buClr>
                  <a:buFont typeface="Arial"/>
                  <a:buNone/>
                  <a:defRPr/>
                </a:pP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1.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Đọc</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đúng</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a:t>
                </a:r>
              </a:p>
              <a:p>
                <a:pPr algn="just">
                  <a:lnSpc>
                    <a:spcPct val="110000"/>
                  </a:lnSpc>
                  <a:buClr>
                    <a:srgbClr val="000000"/>
                  </a:buClr>
                  <a:buFont typeface="Arial"/>
                  <a:buNone/>
                  <a:defRPr/>
                </a:pP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2.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Đọc</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to,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rõ</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a:t>
                </a:r>
              </a:p>
              <a:p>
                <a:pPr algn="just">
                  <a:lnSpc>
                    <a:spcPct val="110000"/>
                  </a:lnSpc>
                  <a:buClr>
                    <a:srgbClr val="000000"/>
                  </a:buClr>
                  <a:buFont typeface="Arial"/>
                  <a:buNone/>
                  <a:defRPr/>
                </a:pP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3.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Đọc</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ngắt</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nghỉ</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đúng</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800" b="1" kern="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chỗ</a:t>
                </a:r>
                <a:r>
                  <a:rPr lang="en-US" sz="2800" b="1"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a:t>
                </a:r>
              </a:p>
            </p:txBody>
          </p:sp>
          <p:sp>
            <p:nvSpPr>
              <p:cNvPr id="33" name="Rectangle: Rounded Corners 32">
                <a:extLst>
                  <a:ext uri="{FF2B5EF4-FFF2-40B4-BE49-F238E27FC236}">
                    <a16:creationId xmlns:a16="http://schemas.microsoft.com/office/drawing/2014/main" id="{EF25123E-3451-4E5E-A5FC-BD609E7072C0}"/>
                  </a:ext>
                </a:extLst>
              </p:cNvPr>
              <p:cNvSpPr/>
              <p:nvPr/>
            </p:nvSpPr>
            <p:spPr>
              <a:xfrm>
                <a:off x="4156061" y="1250854"/>
                <a:ext cx="3933275" cy="796835"/>
              </a:xfrm>
              <a:prstGeom prst="roundRect">
                <a:avLst>
                  <a:gd name="adj" fmla="val 50000"/>
                </a:avLst>
              </a:prstGeom>
              <a:solidFill>
                <a:srgbClr val="FFFFCC"/>
              </a:solidFill>
              <a:ln w="38100" cap="flat" cmpd="sng" algn="ctr">
                <a:solidFill>
                  <a:srgbClr val="002060"/>
                </a:solidFill>
                <a:prstDash val="dash"/>
              </a:ln>
              <a:effectLst/>
            </p:spPr>
            <p:txBody>
              <a:bodyPr rtlCol="0" anchor="ctr"/>
              <a:lstStyle/>
              <a:p>
                <a:pPr algn="ctr">
                  <a:buClr>
                    <a:srgbClr val="000000"/>
                  </a:buClr>
                  <a:buFont typeface="Arial"/>
                  <a:buNone/>
                  <a:defRPr/>
                </a:pPr>
                <a:r>
                  <a:rPr lang="en-US" sz="3200" b="1" kern="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Tiêu</a:t>
                </a:r>
                <a:r>
                  <a:rPr lang="en-US" sz="32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3200" b="1" kern="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chí</a:t>
                </a:r>
                <a:r>
                  <a:rPr lang="en-US" sz="32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3200" b="1" kern="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đánh</a:t>
                </a:r>
                <a:r>
                  <a:rPr lang="en-US" sz="32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3200" b="1" kern="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giá</a:t>
                </a:r>
                <a:endParaRPr lang="en-US" sz="32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endParaRPr>
              </a:p>
            </p:txBody>
          </p:sp>
        </p:grpSp>
        <p:pic>
          <p:nvPicPr>
            <p:cNvPr id="19" name="Picture 18">
              <a:extLst>
                <a:ext uri="{FF2B5EF4-FFF2-40B4-BE49-F238E27FC236}">
                  <a16:creationId xmlns:a16="http://schemas.microsoft.com/office/drawing/2014/main" id="{8002E7A4-1CB6-4F33-834C-85B9C9D18E27}"/>
                </a:ext>
              </a:extLst>
            </p:cNvPr>
            <p:cNvPicPr>
              <a:picLocks noChangeAspect="1"/>
            </p:cNvPicPr>
            <p:nvPr/>
          </p:nvPicPr>
          <p:blipFill>
            <a:blip r:embed="rId5"/>
            <a:stretch>
              <a:fillRect/>
            </a:stretch>
          </p:blipFill>
          <p:spPr>
            <a:xfrm>
              <a:off x="7631950" y="4700185"/>
              <a:ext cx="469963" cy="469963"/>
            </a:xfrm>
            <a:prstGeom prst="rect">
              <a:avLst/>
            </a:prstGeom>
          </p:spPr>
        </p:pic>
        <p:pic>
          <p:nvPicPr>
            <p:cNvPr id="20" name="Picture 19">
              <a:extLst>
                <a:ext uri="{FF2B5EF4-FFF2-40B4-BE49-F238E27FC236}">
                  <a16:creationId xmlns:a16="http://schemas.microsoft.com/office/drawing/2014/main" id="{E39BDB18-9ED5-492D-9B1A-FB38AAAE4CF9}"/>
                </a:ext>
              </a:extLst>
            </p:cNvPr>
            <p:cNvPicPr>
              <a:picLocks noChangeAspect="1"/>
            </p:cNvPicPr>
            <p:nvPr/>
          </p:nvPicPr>
          <p:blipFill>
            <a:blip r:embed="rId6"/>
            <a:stretch>
              <a:fillRect/>
            </a:stretch>
          </p:blipFill>
          <p:spPr>
            <a:xfrm>
              <a:off x="7161001" y="4690660"/>
              <a:ext cx="469963" cy="469963"/>
            </a:xfrm>
            <a:prstGeom prst="rect">
              <a:avLst/>
            </a:prstGeom>
          </p:spPr>
        </p:pic>
        <p:pic>
          <p:nvPicPr>
            <p:cNvPr id="21" name="Picture 20">
              <a:extLst>
                <a:ext uri="{FF2B5EF4-FFF2-40B4-BE49-F238E27FC236}">
                  <a16:creationId xmlns:a16="http://schemas.microsoft.com/office/drawing/2014/main" id="{4EFB1562-D970-4DF5-88FE-78AA845CD340}"/>
                </a:ext>
              </a:extLst>
            </p:cNvPr>
            <p:cNvPicPr>
              <a:picLocks noChangeAspect="1"/>
            </p:cNvPicPr>
            <p:nvPr/>
          </p:nvPicPr>
          <p:blipFill>
            <a:blip r:embed="rId7"/>
            <a:stretch>
              <a:fillRect/>
            </a:stretch>
          </p:blipFill>
          <p:spPr>
            <a:xfrm>
              <a:off x="8150524" y="4690660"/>
              <a:ext cx="469963" cy="469963"/>
            </a:xfrm>
            <a:prstGeom prst="rect">
              <a:avLst/>
            </a:prstGeom>
          </p:spPr>
        </p:pic>
        <p:pic>
          <p:nvPicPr>
            <p:cNvPr id="22" name="Picture 21">
              <a:extLst>
                <a:ext uri="{FF2B5EF4-FFF2-40B4-BE49-F238E27FC236}">
                  <a16:creationId xmlns:a16="http://schemas.microsoft.com/office/drawing/2014/main" id="{E3ECD1CB-29FD-4359-865E-1E24625B28D6}"/>
                </a:ext>
              </a:extLst>
            </p:cNvPr>
            <p:cNvPicPr>
              <a:picLocks noChangeAspect="1"/>
            </p:cNvPicPr>
            <p:nvPr/>
          </p:nvPicPr>
          <p:blipFill>
            <a:blip r:embed="rId5"/>
            <a:stretch>
              <a:fillRect/>
            </a:stretch>
          </p:blipFill>
          <p:spPr>
            <a:xfrm>
              <a:off x="7730313" y="5170587"/>
              <a:ext cx="469963" cy="469963"/>
            </a:xfrm>
            <a:prstGeom prst="rect">
              <a:avLst/>
            </a:prstGeom>
          </p:spPr>
        </p:pic>
        <p:pic>
          <p:nvPicPr>
            <p:cNvPr id="23" name="Picture 22">
              <a:extLst>
                <a:ext uri="{FF2B5EF4-FFF2-40B4-BE49-F238E27FC236}">
                  <a16:creationId xmlns:a16="http://schemas.microsoft.com/office/drawing/2014/main" id="{B84BF236-3D5E-494D-ACF4-DBBBD60C9129}"/>
                </a:ext>
              </a:extLst>
            </p:cNvPr>
            <p:cNvPicPr>
              <a:picLocks noChangeAspect="1"/>
            </p:cNvPicPr>
            <p:nvPr/>
          </p:nvPicPr>
          <p:blipFill>
            <a:blip r:embed="rId6"/>
            <a:stretch>
              <a:fillRect/>
            </a:stretch>
          </p:blipFill>
          <p:spPr>
            <a:xfrm>
              <a:off x="7215007" y="5170587"/>
              <a:ext cx="469963" cy="469963"/>
            </a:xfrm>
            <a:prstGeom prst="rect">
              <a:avLst/>
            </a:prstGeom>
          </p:spPr>
        </p:pic>
        <p:pic>
          <p:nvPicPr>
            <p:cNvPr id="24" name="Picture 23">
              <a:extLst>
                <a:ext uri="{FF2B5EF4-FFF2-40B4-BE49-F238E27FC236}">
                  <a16:creationId xmlns:a16="http://schemas.microsoft.com/office/drawing/2014/main" id="{2CAC6CB8-2B35-4033-BBE1-9ED11C9EC57B}"/>
                </a:ext>
              </a:extLst>
            </p:cNvPr>
            <p:cNvPicPr>
              <a:picLocks noChangeAspect="1"/>
            </p:cNvPicPr>
            <p:nvPr/>
          </p:nvPicPr>
          <p:blipFill>
            <a:blip r:embed="rId7"/>
            <a:stretch>
              <a:fillRect/>
            </a:stretch>
          </p:blipFill>
          <p:spPr>
            <a:xfrm>
              <a:off x="8223580" y="5170587"/>
              <a:ext cx="469963" cy="469963"/>
            </a:xfrm>
            <a:prstGeom prst="rect">
              <a:avLst/>
            </a:prstGeom>
          </p:spPr>
        </p:pic>
        <p:pic>
          <p:nvPicPr>
            <p:cNvPr id="25" name="Picture 24">
              <a:extLst>
                <a:ext uri="{FF2B5EF4-FFF2-40B4-BE49-F238E27FC236}">
                  <a16:creationId xmlns:a16="http://schemas.microsoft.com/office/drawing/2014/main" id="{1F0AA226-0A0D-43D5-9DD0-45A9306C6668}"/>
                </a:ext>
              </a:extLst>
            </p:cNvPr>
            <p:cNvPicPr>
              <a:picLocks noChangeAspect="1"/>
            </p:cNvPicPr>
            <p:nvPr/>
          </p:nvPicPr>
          <p:blipFill>
            <a:blip r:embed="rId5"/>
            <a:stretch>
              <a:fillRect/>
            </a:stretch>
          </p:blipFill>
          <p:spPr>
            <a:xfrm>
              <a:off x="9740062" y="5622721"/>
              <a:ext cx="469963" cy="469963"/>
            </a:xfrm>
            <a:prstGeom prst="rect">
              <a:avLst/>
            </a:prstGeom>
          </p:spPr>
        </p:pic>
        <p:pic>
          <p:nvPicPr>
            <p:cNvPr id="26" name="Picture 25">
              <a:extLst>
                <a:ext uri="{FF2B5EF4-FFF2-40B4-BE49-F238E27FC236}">
                  <a16:creationId xmlns:a16="http://schemas.microsoft.com/office/drawing/2014/main" id="{82933FF2-CE24-4E2B-8E66-7B7763A9BBA8}"/>
                </a:ext>
              </a:extLst>
            </p:cNvPr>
            <p:cNvPicPr>
              <a:picLocks noChangeAspect="1"/>
            </p:cNvPicPr>
            <p:nvPr/>
          </p:nvPicPr>
          <p:blipFill>
            <a:blip r:embed="rId6"/>
            <a:stretch>
              <a:fillRect/>
            </a:stretch>
          </p:blipFill>
          <p:spPr>
            <a:xfrm>
              <a:off x="9318138" y="5641771"/>
              <a:ext cx="469963" cy="469963"/>
            </a:xfrm>
            <a:prstGeom prst="rect">
              <a:avLst/>
            </a:prstGeom>
          </p:spPr>
        </p:pic>
        <p:pic>
          <p:nvPicPr>
            <p:cNvPr id="27" name="Picture 26">
              <a:extLst>
                <a:ext uri="{FF2B5EF4-FFF2-40B4-BE49-F238E27FC236}">
                  <a16:creationId xmlns:a16="http://schemas.microsoft.com/office/drawing/2014/main" id="{65DF5868-578E-43CD-A47B-26F0A63EAF6A}"/>
                </a:ext>
              </a:extLst>
            </p:cNvPr>
            <p:cNvPicPr>
              <a:picLocks noChangeAspect="1"/>
            </p:cNvPicPr>
            <p:nvPr/>
          </p:nvPicPr>
          <p:blipFill>
            <a:blip r:embed="rId7"/>
            <a:stretch>
              <a:fillRect/>
            </a:stretch>
          </p:blipFill>
          <p:spPr>
            <a:xfrm>
              <a:off x="10179634" y="5622721"/>
              <a:ext cx="469963" cy="469963"/>
            </a:xfrm>
            <a:prstGeom prst="rect">
              <a:avLst/>
            </a:prstGeom>
          </p:spPr>
        </p:pic>
      </p:grpSp>
      <p:sp>
        <p:nvSpPr>
          <p:cNvPr id="34" name="TextBox 33">
            <a:extLst>
              <a:ext uri="{FF2B5EF4-FFF2-40B4-BE49-F238E27FC236}">
                <a16:creationId xmlns:a16="http://schemas.microsoft.com/office/drawing/2014/main" id="{8F7ECE6D-5ADA-42F3-A55E-58B59D90C572}"/>
              </a:ext>
            </a:extLst>
          </p:cNvPr>
          <p:cNvSpPr txBox="1"/>
          <p:nvPr/>
        </p:nvSpPr>
        <p:spPr>
          <a:xfrm>
            <a:off x="4160156" y="1303221"/>
            <a:ext cx="7889965" cy="1323439"/>
          </a:xfrm>
          <a:prstGeom prst="rect">
            <a:avLst/>
          </a:prstGeom>
          <a:noFill/>
        </p:spPr>
        <p:txBody>
          <a:bodyPr wrap="square" rtlCol="0">
            <a:spAutoFit/>
          </a:bodyPr>
          <a:lstStyle/>
          <a:p>
            <a:pPr algn="ctr">
              <a:buClr>
                <a:srgbClr val="000000"/>
              </a:buClr>
              <a:buFont typeface="Arial"/>
              <a:buNone/>
            </a:pPr>
            <a:r>
              <a:rPr lang="en-US" sz="40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LUYỆN ĐỌC </a:t>
            </a:r>
            <a:endParaRPr lang="vi-VN" sz="40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endParaRPr>
          </a:p>
          <a:p>
            <a:pPr algn="ctr">
              <a:buClr>
                <a:srgbClr val="000000"/>
              </a:buClr>
              <a:buFont typeface="Arial"/>
              <a:buNone/>
            </a:pPr>
            <a:r>
              <a:rPr lang="en-US" sz="4000" b="1" kern="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latin typeface="Arial-Rounded" panose="020B0500000000000000" pitchFamily="34" charset="0"/>
                <a:ea typeface="Arial-Rounded" panose="020B0500000000000000" pitchFamily="34" charset="0"/>
                <a:cs typeface="Arial-Rounded" panose="020B0500000000000000" pitchFamily="34" charset="0"/>
                <a:sym typeface="Arial"/>
              </a:rPr>
              <a:t>TRONG NHÓM</a:t>
            </a:r>
          </a:p>
        </p:txBody>
      </p:sp>
    </p:spTree>
    <p:extLst>
      <p:ext uri="{BB962C8B-B14F-4D97-AF65-F5344CB8AC3E}">
        <p14:creationId xmlns:p14="http://schemas.microsoft.com/office/powerpoint/2010/main" val="2102253819"/>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6000">
                                          <p:cBhvr additive="base">
                                            <p:cTn id="7" dur="1000" fill="hold"/>
                                            <p:tgtEl>
                                              <p:spTgt spid="9"/>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6000">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14:bounceEnd="66000">
                                          <p:cBhvr additive="base">
                                            <p:cTn id="12" dur="1000" fill="hold"/>
                                            <p:tgtEl>
                                              <p:spTgt spid="15"/>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15"/>
                                            </p:tgtEl>
                                            <p:attrNameLst>
                                              <p:attrName>ppt_y</p:attrName>
                                            </p:attrNameLst>
                                          </p:cBhvr>
                                          <p:tavLst>
                                            <p:tav tm="0">
                                              <p:val>
                                                <p:strVal val="1+#ppt_h/2"/>
                                              </p:val>
                                            </p:tav>
                                            <p:tav tm="100000">
                                              <p:val>
                                                <p:strVal val="#ppt_y"/>
                                              </p:val>
                                            </p:tav>
                                          </p:tavLst>
                                        </p:anim>
                                      </p:childTnLst>
                                    </p:cTn>
                                  </p:par>
                                  <p:par>
                                    <p:cTn id="14" presetID="16" presetClass="entr" presetSubtype="21"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arn(inVertical)">
                                          <p:cBhvr>
                                            <p:cTn id="1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ppt_x"/>
                                              </p:val>
                                            </p:tav>
                                            <p:tav tm="100000">
                                              <p:val>
                                                <p:strVal val="#ppt_x"/>
                                              </p:val>
                                            </p:tav>
                                          </p:tavLst>
                                        </p:anim>
                                        <p:anim calcmode="lin" valueType="num">
                                          <p:cBhvr additive="base">
                                            <p:cTn id="13" dur="1000" fill="hold"/>
                                            <p:tgtEl>
                                              <p:spTgt spid="15"/>
                                            </p:tgtEl>
                                            <p:attrNameLst>
                                              <p:attrName>ppt_y</p:attrName>
                                            </p:attrNameLst>
                                          </p:cBhvr>
                                          <p:tavLst>
                                            <p:tav tm="0">
                                              <p:val>
                                                <p:strVal val="1+#ppt_h/2"/>
                                              </p:val>
                                            </p:tav>
                                            <p:tav tm="100000">
                                              <p:val>
                                                <p:strVal val="#ppt_y"/>
                                              </p:val>
                                            </p:tav>
                                          </p:tavLst>
                                        </p:anim>
                                      </p:childTnLst>
                                    </p:cTn>
                                  </p:par>
                                  <p:par>
                                    <p:cTn id="14" presetID="16" presetClass="entr" presetSubtype="21"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arn(inVertical)">
                                          <p:cBhvr>
                                            <p:cTn id="1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440013" y="198783"/>
            <a:ext cx="11751987" cy="6354417"/>
          </a:xfrm>
          <a:custGeom>
            <a:avLst/>
            <a:gdLst>
              <a:gd name="connsiteX0" fmla="*/ 0 w 11751987"/>
              <a:gd name="connsiteY0" fmla="*/ 1059091 h 6354417"/>
              <a:gd name="connsiteX1" fmla="*/ 1059091 w 11751987"/>
              <a:gd name="connsiteY1" fmla="*/ 0 h 6354417"/>
              <a:gd name="connsiteX2" fmla="*/ 1554544 w 11751987"/>
              <a:gd name="connsiteY2" fmla="*/ 0 h 6354417"/>
              <a:gd name="connsiteX3" fmla="*/ 1953659 w 11751987"/>
              <a:gd name="connsiteY3" fmla="*/ 0 h 6354417"/>
              <a:gd name="connsiteX4" fmla="*/ 2545449 w 11751987"/>
              <a:gd name="connsiteY4" fmla="*/ 0 h 6354417"/>
              <a:gd name="connsiteX5" fmla="*/ 3137240 w 11751987"/>
              <a:gd name="connsiteY5" fmla="*/ 0 h 6354417"/>
              <a:gd name="connsiteX6" fmla="*/ 4018045 w 11751987"/>
              <a:gd name="connsiteY6" fmla="*/ 0 h 6354417"/>
              <a:gd name="connsiteX7" fmla="*/ 4706174 w 11751987"/>
              <a:gd name="connsiteY7" fmla="*/ 0 h 6354417"/>
              <a:gd name="connsiteX8" fmla="*/ 5586979 w 11751987"/>
              <a:gd name="connsiteY8" fmla="*/ 0 h 6354417"/>
              <a:gd name="connsiteX9" fmla="*/ 6467784 w 11751987"/>
              <a:gd name="connsiteY9" fmla="*/ 0 h 6354417"/>
              <a:gd name="connsiteX10" fmla="*/ 7252251 w 11751987"/>
              <a:gd name="connsiteY10" fmla="*/ 0 h 6354417"/>
              <a:gd name="connsiteX11" fmla="*/ 8036718 w 11751987"/>
              <a:gd name="connsiteY11" fmla="*/ 0 h 6354417"/>
              <a:gd name="connsiteX12" fmla="*/ 8435833 w 11751987"/>
              <a:gd name="connsiteY12" fmla="*/ 0 h 6354417"/>
              <a:gd name="connsiteX13" fmla="*/ 9027624 w 11751987"/>
              <a:gd name="connsiteY13" fmla="*/ 0 h 6354417"/>
              <a:gd name="connsiteX14" fmla="*/ 9523077 w 11751987"/>
              <a:gd name="connsiteY14" fmla="*/ 0 h 6354417"/>
              <a:gd name="connsiteX15" fmla="*/ 10692896 w 11751987"/>
              <a:gd name="connsiteY15" fmla="*/ 0 h 6354417"/>
              <a:gd name="connsiteX16" fmla="*/ 11751987 w 11751987"/>
              <a:gd name="connsiteY16" fmla="*/ 1059091 h 6354417"/>
              <a:gd name="connsiteX17" fmla="*/ 11751987 w 11751987"/>
              <a:gd name="connsiteY17" fmla="*/ 1664267 h 6354417"/>
              <a:gd name="connsiteX18" fmla="*/ 11751987 w 11751987"/>
              <a:gd name="connsiteY18" fmla="*/ 2269444 h 6354417"/>
              <a:gd name="connsiteX19" fmla="*/ 11751987 w 11751987"/>
              <a:gd name="connsiteY19" fmla="*/ 2874620 h 6354417"/>
              <a:gd name="connsiteX20" fmla="*/ 11751987 w 11751987"/>
              <a:gd name="connsiteY20" fmla="*/ 3522159 h 6354417"/>
              <a:gd name="connsiteX21" fmla="*/ 11751987 w 11751987"/>
              <a:gd name="connsiteY21" fmla="*/ 4042611 h 6354417"/>
              <a:gd name="connsiteX22" fmla="*/ 11751987 w 11751987"/>
              <a:gd name="connsiteY22" fmla="*/ 4520700 h 6354417"/>
              <a:gd name="connsiteX23" fmla="*/ 11751987 w 11751987"/>
              <a:gd name="connsiteY23" fmla="*/ 5295326 h 6354417"/>
              <a:gd name="connsiteX24" fmla="*/ 10692896 w 11751987"/>
              <a:gd name="connsiteY24" fmla="*/ 6354417 h 6354417"/>
              <a:gd name="connsiteX25" fmla="*/ 9908429 w 11751987"/>
              <a:gd name="connsiteY25" fmla="*/ 6354417 h 6354417"/>
              <a:gd name="connsiteX26" fmla="*/ 9316638 w 11751987"/>
              <a:gd name="connsiteY26" fmla="*/ 6354417 h 6354417"/>
              <a:gd name="connsiteX27" fmla="*/ 8628509 w 11751987"/>
              <a:gd name="connsiteY27" fmla="*/ 6354417 h 6354417"/>
              <a:gd name="connsiteX28" fmla="*/ 8229394 w 11751987"/>
              <a:gd name="connsiteY28" fmla="*/ 6354417 h 6354417"/>
              <a:gd name="connsiteX29" fmla="*/ 7444927 w 11751987"/>
              <a:gd name="connsiteY29" fmla="*/ 6354417 h 6354417"/>
              <a:gd name="connsiteX30" fmla="*/ 6564122 w 11751987"/>
              <a:gd name="connsiteY30" fmla="*/ 6354417 h 6354417"/>
              <a:gd name="connsiteX31" fmla="*/ 5875994 w 11751987"/>
              <a:gd name="connsiteY31" fmla="*/ 6354417 h 6354417"/>
              <a:gd name="connsiteX32" fmla="*/ 5091527 w 11751987"/>
              <a:gd name="connsiteY32" fmla="*/ 6354417 h 6354417"/>
              <a:gd name="connsiteX33" fmla="*/ 4403398 w 11751987"/>
              <a:gd name="connsiteY33" fmla="*/ 6354417 h 6354417"/>
              <a:gd name="connsiteX34" fmla="*/ 3522593 w 11751987"/>
              <a:gd name="connsiteY34" fmla="*/ 6354417 h 6354417"/>
              <a:gd name="connsiteX35" fmla="*/ 3123478 w 11751987"/>
              <a:gd name="connsiteY35" fmla="*/ 6354417 h 6354417"/>
              <a:gd name="connsiteX36" fmla="*/ 2435349 w 11751987"/>
              <a:gd name="connsiteY36" fmla="*/ 6354417 h 6354417"/>
              <a:gd name="connsiteX37" fmla="*/ 1650882 w 11751987"/>
              <a:gd name="connsiteY37" fmla="*/ 6354417 h 6354417"/>
              <a:gd name="connsiteX38" fmla="*/ 1059091 w 11751987"/>
              <a:gd name="connsiteY38" fmla="*/ 6354417 h 6354417"/>
              <a:gd name="connsiteX39" fmla="*/ 0 w 11751987"/>
              <a:gd name="connsiteY39" fmla="*/ 5295326 h 6354417"/>
              <a:gd name="connsiteX40" fmla="*/ 0 w 11751987"/>
              <a:gd name="connsiteY40" fmla="*/ 4817237 h 6354417"/>
              <a:gd name="connsiteX41" fmla="*/ 0 w 11751987"/>
              <a:gd name="connsiteY41" fmla="*/ 4212060 h 6354417"/>
              <a:gd name="connsiteX42" fmla="*/ 0 w 11751987"/>
              <a:gd name="connsiteY42" fmla="*/ 3649246 h 6354417"/>
              <a:gd name="connsiteX43" fmla="*/ 0 w 11751987"/>
              <a:gd name="connsiteY43" fmla="*/ 3171157 h 6354417"/>
              <a:gd name="connsiteX44" fmla="*/ 0 w 11751987"/>
              <a:gd name="connsiteY44" fmla="*/ 2608343 h 6354417"/>
              <a:gd name="connsiteX45" fmla="*/ 0 w 11751987"/>
              <a:gd name="connsiteY45" fmla="*/ 2130253 h 6354417"/>
              <a:gd name="connsiteX46" fmla="*/ 0 w 11751987"/>
              <a:gd name="connsiteY46" fmla="*/ 1059091 h 635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751987" h="6354417" fill="none" extrusionOk="0">
                <a:moveTo>
                  <a:pt x="0" y="1059091"/>
                </a:moveTo>
                <a:cubicBezTo>
                  <a:pt x="6318" y="505093"/>
                  <a:pt x="559087" y="113200"/>
                  <a:pt x="1059091" y="0"/>
                </a:cubicBezTo>
                <a:cubicBezTo>
                  <a:pt x="1281517" y="-21909"/>
                  <a:pt x="1441299" y="-11967"/>
                  <a:pt x="1554544" y="0"/>
                </a:cubicBezTo>
                <a:cubicBezTo>
                  <a:pt x="1667789" y="11967"/>
                  <a:pt x="1856211" y="17402"/>
                  <a:pt x="1953659" y="0"/>
                </a:cubicBezTo>
                <a:cubicBezTo>
                  <a:pt x="2051108" y="-17402"/>
                  <a:pt x="2380376" y="4124"/>
                  <a:pt x="2545449" y="0"/>
                </a:cubicBezTo>
                <a:cubicBezTo>
                  <a:pt x="2710522" y="-4124"/>
                  <a:pt x="2986333" y="3950"/>
                  <a:pt x="3137240" y="0"/>
                </a:cubicBezTo>
                <a:cubicBezTo>
                  <a:pt x="3288147" y="-3950"/>
                  <a:pt x="3840978" y="-14436"/>
                  <a:pt x="4018045" y="0"/>
                </a:cubicBezTo>
                <a:cubicBezTo>
                  <a:pt x="4195112" y="14436"/>
                  <a:pt x="4538037" y="32935"/>
                  <a:pt x="4706174" y="0"/>
                </a:cubicBezTo>
                <a:cubicBezTo>
                  <a:pt x="4874311" y="-32935"/>
                  <a:pt x="5290621" y="-32950"/>
                  <a:pt x="5586979" y="0"/>
                </a:cubicBezTo>
                <a:cubicBezTo>
                  <a:pt x="5883337" y="32950"/>
                  <a:pt x="6134023" y="-43148"/>
                  <a:pt x="6467784" y="0"/>
                </a:cubicBezTo>
                <a:cubicBezTo>
                  <a:pt x="6801546" y="43148"/>
                  <a:pt x="6918705" y="25922"/>
                  <a:pt x="7252251" y="0"/>
                </a:cubicBezTo>
                <a:cubicBezTo>
                  <a:pt x="7585797" y="-25922"/>
                  <a:pt x="7693450" y="38654"/>
                  <a:pt x="8036718" y="0"/>
                </a:cubicBezTo>
                <a:cubicBezTo>
                  <a:pt x="8379986" y="-38654"/>
                  <a:pt x="8298970" y="-1744"/>
                  <a:pt x="8435833" y="0"/>
                </a:cubicBezTo>
                <a:cubicBezTo>
                  <a:pt x="8572697" y="1744"/>
                  <a:pt x="8751031" y="4673"/>
                  <a:pt x="9027624" y="0"/>
                </a:cubicBezTo>
                <a:cubicBezTo>
                  <a:pt x="9304217" y="-4673"/>
                  <a:pt x="9329462" y="-24524"/>
                  <a:pt x="9523077" y="0"/>
                </a:cubicBezTo>
                <a:cubicBezTo>
                  <a:pt x="9716692" y="24524"/>
                  <a:pt x="10174148" y="-33753"/>
                  <a:pt x="10692896" y="0"/>
                </a:cubicBezTo>
                <a:cubicBezTo>
                  <a:pt x="11207145" y="-38224"/>
                  <a:pt x="11869379" y="458760"/>
                  <a:pt x="11751987" y="1059091"/>
                </a:cubicBezTo>
                <a:cubicBezTo>
                  <a:pt x="11779677" y="1356858"/>
                  <a:pt x="11757245" y="1542316"/>
                  <a:pt x="11751987" y="1664267"/>
                </a:cubicBezTo>
                <a:cubicBezTo>
                  <a:pt x="11746729" y="1786218"/>
                  <a:pt x="11774340" y="2089179"/>
                  <a:pt x="11751987" y="2269444"/>
                </a:cubicBezTo>
                <a:cubicBezTo>
                  <a:pt x="11729634" y="2449709"/>
                  <a:pt x="11765781" y="2631152"/>
                  <a:pt x="11751987" y="2874620"/>
                </a:cubicBezTo>
                <a:cubicBezTo>
                  <a:pt x="11738193" y="3118088"/>
                  <a:pt x="11726228" y="3333867"/>
                  <a:pt x="11751987" y="3522159"/>
                </a:cubicBezTo>
                <a:cubicBezTo>
                  <a:pt x="11777746" y="3710451"/>
                  <a:pt x="11759210" y="3791914"/>
                  <a:pt x="11751987" y="4042611"/>
                </a:cubicBezTo>
                <a:cubicBezTo>
                  <a:pt x="11744764" y="4293308"/>
                  <a:pt x="11743225" y="4372748"/>
                  <a:pt x="11751987" y="4520700"/>
                </a:cubicBezTo>
                <a:cubicBezTo>
                  <a:pt x="11760749" y="4668652"/>
                  <a:pt x="11787828" y="5014188"/>
                  <a:pt x="11751987" y="5295326"/>
                </a:cubicBezTo>
                <a:cubicBezTo>
                  <a:pt x="11733082" y="5895492"/>
                  <a:pt x="11363574" y="6339336"/>
                  <a:pt x="10692896" y="6354417"/>
                </a:cubicBezTo>
                <a:cubicBezTo>
                  <a:pt x="10437679" y="6373639"/>
                  <a:pt x="10072764" y="6356285"/>
                  <a:pt x="9908429" y="6354417"/>
                </a:cubicBezTo>
                <a:cubicBezTo>
                  <a:pt x="9744094" y="6352549"/>
                  <a:pt x="9605730" y="6381523"/>
                  <a:pt x="9316638" y="6354417"/>
                </a:cubicBezTo>
                <a:cubicBezTo>
                  <a:pt x="9027546" y="6327311"/>
                  <a:pt x="8833749" y="6371727"/>
                  <a:pt x="8628509" y="6354417"/>
                </a:cubicBezTo>
                <a:cubicBezTo>
                  <a:pt x="8423269" y="6337107"/>
                  <a:pt x="8333437" y="6373638"/>
                  <a:pt x="8229394" y="6354417"/>
                </a:cubicBezTo>
                <a:cubicBezTo>
                  <a:pt x="8125351" y="6335196"/>
                  <a:pt x="7729041" y="6319456"/>
                  <a:pt x="7444927" y="6354417"/>
                </a:cubicBezTo>
                <a:cubicBezTo>
                  <a:pt x="7160813" y="6389378"/>
                  <a:pt x="6862898" y="6337264"/>
                  <a:pt x="6564122" y="6354417"/>
                </a:cubicBezTo>
                <a:cubicBezTo>
                  <a:pt x="6265346" y="6371570"/>
                  <a:pt x="6119175" y="6320651"/>
                  <a:pt x="5875994" y="6354417"/>
                </a:cubicBezTo>
                <a:cubicBezTo>
                  <a:pt x="5632813" y="6388183"/>
                  <a:pt x="5260271" y="6367942"/>
                  <a:pt x="5091527" y="6354417"/>
                </a:cubicBezTo>
                <a:cubicBezTo>
                  <a:pt x="4922783" y="6340892"/>
                  <a:pt x="4703636" y="6345710"/>
                  <a:pt x="4403398" y="6354417"/>
                </a:cubicBezTo>
                <a:cubicBezTo>
                  <a:pt x="4103160" y="6363124"/>
                  <a:pt x="3728736" y="6335419"/>
                  <a:pt x="3522593" y="6354417"/>
                </a:cubicBezTo>
                <a:cubicBezTo>
                  <a:pt x="3316451" y="6373415"/>
                  <a:pt x="3315599" y="6370620"/>
                  <a:pt x="3123478" y="6354417"/>
                </a:cubicBezTo>
                <a:cubicBezTo>
                  <a:pt x="2931358" y="6338214"/>
                  <a:pt x="2668989" y="6383130"/>
                  <a:pt x="2435349" y="6354417"/>
                </a:cubicBezTo>
                <a:cubicBezTo>
                  <a:pt x="2201709" y="6325704"/>
                  <a:pt x="1830076" y="6338378"/>
                  <a:pt x="1650882" y="6354417"/>
                </a:cubicBezTo>
                <a:cubicBezTo>
                  <a:pt x="1471688" y="6370456"/>
                  <a:pt x="1343327" y="6360954"/>
                  <a:pt x="1059091" y="6354417"/>
                </a:cubicBezTo>
                <a:cubicBezTo>
                  <a:pt x="442362" y="6459532"/>
                  <a:pt x="-86302" y="5863108"/>
                  <a:pt x="0" y="5295326"/>
                </a:cubicBezTo>
                <a:cubicBezTo>
                  <a:pt x="-7075" y="5089525"/>
                  <a:pt x="-10909" y="5038610"/>
                  <a:pt x="0" y="4817237"/>
                </a:cubicBezTo>
                <a:cubicBezTo>
                  <a:pt x="10909" y="4595864"/>
                  <a:pt x="-9350" y="4479122"/>
                  <a:pt x="0" y="4212060"/>
                </a:cubicBezTo>
                <a:cubicBezTo>
                  <a:pt x="9350" y="3944998"/>
                  <a:pt x="-7214" y="3927769"/>
                  <a:pt x="0" y="3649246"/>
                </a:cubicBezTo>
                <a:cubicBezTo>
                  <a:pt x="7214" y="3370723"/>
                  <a:pt x="-17498" y="3396175"/>
                  <a:pt x="0" y="3171157"/>
                </a:cubicBezTo>
                <a:cubicBezTo>
                  <a:pt x="17498" y="2946139"/>
                  <a:pt x="15542" y="2865153"/>
                  <a:pt x="0" y="2608343"/>
                </a:cubicBezTo>
                <a:cubicBezTo>
                  <a:pt x="-15542" y="2351533"/>
                  <a:pt x="16800" y="2294562"/>
                  <a:pt x="0" y="2130253"/>
                </a:cubicBezTo>
                <a:cubicBezTo>
                  <a:pt x="-16800" y="1965944"/>
                  <a:pt x="-35966" y="1496320"/>
                  <a:pt x="0" y="1059091"/>
                </a:cubicBezTo>
                <a:close/>
              </a:path>
              <a:path w="11751987" h="6354417" stroke="0" extrusionOk="0">
                <a:moveTo>
                  <a:pt x="0" y="1059091"/>
                </a:moveTo>
                <a:cubicBezTo>
                  <a:pt x="-6243" y="437104"/>
                  <a:pt x="416615" y="31536"/>
                  <a:pt x="1059091" y="0"/>
                </a:cubicBezTo>
                <a:cubicBezTo>
                  <a:pt x="1340737" y="-15221"/>
                  <a:pt x="1566307" y="12505"/>
                  <a:pt x="1747220" y="0"/>
                </a:cubicBezTo>
                <a:cubicBezTo>
                  <a:pt x="1928133" y="-12505"/>
                  <a:pt x="2119804" y="-19042"/>
                  <a:pt x="2242673" y="0"/>
                </a:cubicBezTo>
                <a:cubicBezTo>
                  <a:pt x="2365542" y="19042"/>
                  <a:pt x="2559844" y="-17580"/>
                  <a:pt x="2641788" y="0"/>
                </a:cubicBezTo>
                <a:cubicBezTo>
                  <a:pt x="2723733" y="17580"/>
                  <a:pt x="3206989" y="20498"/>
                  <a:pt x="3426255" y="0"/>
                </a:cubicBezTo>
                <a:cubicBezTo>
                  <a:pt x="3645521" y="-20498"/>
                  <a:pt x="3895464" y="24999"/>
                  <a:pt x="4210721" y="0"/>
                </a:cubicBezTo>
                <a:cubicBezTo>
                  <a:pt x="4525978" y="-24999"/>
                  <a:pt x="4669474" y="32723"/>
                  <a:pt x="4898850" y="0"/>
                </a:cubicBezTo>
                <a:cubicBezTo>
                  <a:pt x="5128226" y="-32723"/>
                  <a:pt x="5263958" y="-700"/>
                  <a:pt x="5490641" y="0"/>
                </a:cubicBezTo>
                <a:cubicBezTo>
                  <a:pt x="5717324" y="700"/>
                  <a:pt x="5832846" y="-3360"/>
                  <a:pt x="6082432" y="0"/>
                </a:cubicBezTo>
                <a:cubicBezTo>
                  <a:pt x="6332018" y="3360"/>
                  <a:pt x="6400017" y="-6101"/>
                  <a:pt x="6481547" y="0"/>
                </a:cubicBezTo>
                <a:cubicBezTo>
                  <a:pt x="6563078" y="6101"/>
                  <a:pt x="7090562" y="-4100"/>
                  <a:pt x="7266014" y="0"/>
                </a:cubicBezTo>
                <a:cubicBezTo>
                  <a:pt x="7441466" y="4100"/>
                  <a:pt x="7707948" y="1323"/>
                  <a:pt x="7857805" y="0"/>
                </a:cubicBezTo>
                <a:cubicBezTo>
                  <a:pt x="8007662" y="-1323"/>
                  <a:pt x="8561223" y="692"/>
                  <a:pt x="8738610" y="0"/>
                </a:cubicBezTo>
                <a:cubicBezTo>
                  <a:pt x="8915998" y="-692"/>
                  <a:pt x="9050305" y="18157"/>
                  <a:pt x="9137725" y="0"/>
                </a:cubicBezTo>
                <a:cubicBezTo>
                  <a:pt x="9225146" y="-18157"/>
                  <a:pt x="9599546" y="-1479"/>
                  <a:pt x="10018530" y="0"/>
                </a:cubicBezTo>
                <a:cubicBezTo>
                  <a:pt x="10437515" y="1479"/>
                  <a:pt x="10402530" y="-1383"/>
                  <a:pt x="10692896" y="0"/>
                </a:cubicBezTo>
                <a:cubicBezTo>
                  <a:pt x="11250434" y="-54203"/>
                  <a:pt x="11734875" y="566278"/>
                  <a:pt x="11751987" y="1059091"/>
                </a:cubicBezTo>
                <a:cubicBezTo>
                  <a:pt x="11728055" y="1302684"/>
                  <a:pt x="11780411" y="1395322"/>
                  <a:pt x="11751987" y="1706630"/>
                </a:cubicBezTo>
                <a:cubicBezTo>
                  <a:pt x="11723563" y="2017938"/>
                  <a:pt x="11769098" y="2116587"/>
                  <a:pt x="11751987" y="2269444"/>
                </a:cubicBezTo>
                <a:cubicBezTo>
                  <a:pt x="11734876" y="2422301"/>
                  <a:pt x="11742922" y="2539587"/>
                  <a:pt x="11751987" y="2747533"/>
                </a:cubicBezTo>
                <a:cubicBezTo>
                  <a:pt x="11761052" y="2955479"/>
                  <a:pt x="11781763" y="3096168"/>
                  <a:pt x="11751987" y="3352710"/>
                </a:cubicBezTo>
                <a:cubicBezTo>
                  <a:pt x="11722211" y="3609252"/>
                  <a:pt x="11773727" y="3713086"/>
                  <a:pt x="11751987" y="3830799"/>
                </a:cubicBezTo>
                <a:cubicBezTo>
                  <a:pt x="11730247" y="3948512"/>
                  <a:pt x="11724032" y="4373388"/>
                  <a:pt x="11751987" y="4520700"/>
                </a:cubicBezTo>
                <a:cubicBezTo>
                  <a:pt x="11779942" y="4668012"/>
                  <a:pt x="11719917" y="4981291"/>
                  <a:pt x="11751987" y="5295326"/>
                </a:cubicBezTo>
                <a:cubicBezTo>
                  <a:pt x="11757628" y="5868215"/>
                  <a:pt x="11262855" y="6373241"/>
                  <a:pt x="10692896" y="6354417"/>
                </a:cubicBezTo>
                <a:cubicBezTo>
                  <a:pt x="10550056" y="6373900"/>
                  <a:pt x="10256112" y="6342498"/>
                  <a:pt x="10004767" y="6354417"/>
                </a:cubicBezTo>
                <a:cubicBezTo>
                  <a:pt x="9753422" y="6366336"/>
                  <a:pt x="9673493" y="6372870"/>
                  <a:pt x="9509314" y="6354417"/>
                </a:cubicBezTo>
                <a:cubicBezTo>
                  <a:pt x="9345135" y="6335964"/>
                  <a:pt x="8944611" y="6364843"/>
                  <a:pt x="8628509" y="6354417"/>
                </a:cubicBezTo>
                <a:cubicBezTo>
                  <a:pt x="8312408" y="6343991"/>
                  <a:pt x="8167808" y="6341454"/>
                  <a:pt x="7844042" y="6354417"/>
                </a:cubicBezTo>
                <a:cubicBezTo>
                  <a:pt x="7520276" y="6367380"/>
                  <a:pt x="7291157" y="6314262"/>
                  <a:pt x="6963237" y="6354417"/>
                </a:cubicBezTo>
                <a:cubicBezTo>
                  <a:pt x="6635318" y="6394572"/>
                  <a:pt x="6666821" y="6343181"/>
                  <a:pt x="6467784" y="6354417"/>
                </a:cubicBezTo>
                <a:cubicBezTo>
                  <a:pt x="6268747" y="6365653"/>
                  <a:pt x="5973975" y="6362165"/>
                  <a:pt x="5683317" y="6354417"/>
                </a:cubicBezTo>
                <a:cubicBezTo>
                  <a:pt x="5392659" y="6346669"/>
                  <a:pt x="5303138" y="6328818"/>
                  <a:pt x="4995188" y="6354417"/>
                </a:cubicBezTo>
                <a:cubicBezTo>
                  <a:pt x="4687238" y="6380016"/>
                  <a:pt x="4529284" y="6371804"/>
                  <a:pt x="4403398" y="6354417"/>
                </a:cubicBezTo>
                <a:cubicBezTo>
                  <a:pt x="4277512" y="6337031"/>
                  <a:pt x="3976243" y="6360129"/>
                  <a:pt x="3811607" y="6354417"/>
                </a:cubicBezTo>
                <a:cubicBezTo>
                  <a:pt x="3646971" y="6348705"/>
                  <a:pt x="3472258" y="6348297"/>
                  <a:pt x="3316154" y="6354417"/>
                </a:cubicBezTo>
                <a:cubicBezTo>
                  <a:pt x="3160050" y="6360537"/>
                  <a:pt x="2887674" y="6332086"/>
                  <a:pt x="2531687" y="6354417"/>
                </a:cubicBezTo>
                <a:cubicBezTo>
                  <a:pt x="2175700" y="6376748"/>
                  <a:pt x="2136251" y="6335531"/>
                  <a:pt x="1747220" y="6354417"/>
                </a:cubicBezTo>
                <a:cubicBezTo>
                  <a:pt x="1358189" y="6373303"/>
                  <a:pt x="1373159" y="6363650"/>
                  <a:pt x="1059091" y="6354417"/>
                </a:cubicBezTo>
                <a:cubicBezTo>
                  <a:pt x="570992" y="6417109"/>
                  <a:pt x="127629" y="5828131"/>
                  <a:pt x="0" y="5295326"/>
                </a:cubicBezTo>
                <a:cubicBezTo>
                  <a:pt x="23848" y="5072600"/>
                  <a:pt x="-6021" y="4884936"/>
                  <a:pt x="0" y="4774874"/>
                </a:cubicBezTo>
                <a:cubicBezTo>
                  <a:pt x="6021" y="4664812"/>
                  <a:pt x="5055" y="4273865"/>
                  <a:pt x="0" y="4084973"/>
                </a:cubicBezTo>
                <a:cubicBezTo>
                  <a:pt x="-5055" y="3896081"/>
                  <a:pt x="14202" y="3684720"/>
                  <a:pt x="0" y="3522159"/>
                </a:cubicBezTo>
                <a:cubicBezTo>
                  <a:pt x="-14202" y="3359598"/>
                  <a:pt x="-24542" y="3087112"/>
                  <a:pt x="0" y="2832258"/>
                </a:cubicBezTo>
                <a:cubicBezTo>
                  <a:pt x="24542" y="2577404"/>
                  <a:pt x="27856" y="2441836"/>
                  <a:pt x="0" y="2184719"/>
                </a:cubicBezTo>
                <a:cubicBezTo>
                  <a:pt x="-27856" y="1927602"/>
                  <a:pt x="-2434" y="1890367"/>
                  <a:pt x="0" y="1664267"/>
                </a:cubicBezTo>
                <a:cubicBezTo>
                  <a:pt x="2434" y="1438167"/>
                  <a:pt x="-24478" y="1309635"/>
                  <a:pt x="0" y="1059091"/>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Picture 6">
            <a:extLst>
              <a:ext uri="{FF2B5EF4-FFF2-40B4-BE49-F238E27FC236}">
                <a16:creationId xmlns:a16="http://schemas.microsoft.com/office/drawing/2014/main" id="{7C4E3037-737A-4635-AD4D-052903413E18}"/>
              </a:ext>
            </a:extLst>
          </p:cNvPr>
          <p:cNvPicPr>
            <a:picLocks noChangeAspect="1"/>
          </p:cNvPicPr>
          <p:nvPr/>
        </p:nvPicPr>
        <p:blipFill>
          <a:blip r:embed="rId3"/>
          <a:stretch>
            <a:fillRect/>
          </a:stretch>
        </p:blipFill>
        <p:spPr>
          <a:xfrm>
            <a:off x="8635862" y="0"/>
            <a:ext cx="3705225" cy="2809875"/>
          </a:xfrm>
          <a:prstGeom prst="rect">
            <a:avLst/>
          </a:prstGeom>
          <a:ln>
            <a:noFill/>
          </a:ln>
          <a:effectLst>
            <a:softEdge rad="112500"/>
          </a:effectLst>
        </p:spPr>
      </p:pic>
      <p:sp>
        <p:nvSpPr>
          <p:cNvPr id="14" name="TextBox 13">
            <a:extLst>
              <a:ext uri="{FF2B5EF4-FFF2-40B4-BE49-F238E27FC236}">
                <a16:creationId xmlns:a16="http://schemas.microsoft.com/office/drawing/2014/main" id="{2EED5346-CD2F-4C8D-BADF-8D98DE0AE540}"/>
              </a:ext>
            </a:extLst>
          </p:cNvPr>
          <p:cNvSpPr txBox="1"/>
          <p:nvPr/>
        </p:nvSpPr>
        <p:spPr>
          <a:xfrm>
            <a:off x="762001" y="1003852"/>
            <a:ext cx="8948529" cy="553997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Ngày xưa, nơi ấy là rừng. Còn ngày nay, khu rừng ấy đã hết cây. Thay vào đó là những ng</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ô</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i nhà tầng có sân thượng.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Cây ổi ít nên vắng bóng chim. Khu nhà xây đã lâu, bay mới thấp thoáng mấy con chim sẻ lách chách bay đến. Chúng ẩn vào các hốc tường, lỗ thông hơi, cửa ngách để trú chân, làm tổ. Bầy chim rụt rè sà xuống những cây cảnh.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Ở ngôi biệt thự ba tầng kia, có một cậu bé đã nhìn thấy bầy chim sẻ. Không hiểu vì thích quá hay là đùa nghịch, cậu đã lên sân thượng cầm sỏi ném lũ sẻ. Con nọ theo con kia bay sang nhà khác. Bẵng đi một vài tuần, chẳng may cậu bé bị ốm. Nhìn sang sân thượng nhà bên, cậu thấy có đàn chim sẻ léo nhéo đến là nhộn. Con bay, con nhảy, có con nằm lăn ra rũ cánh, rồi mổ đùa nhau… nom vui quá.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Bấy giờ cậu bé mới ngẩn người nhớ ra: “Đáng lẽ lũ chim ấy đã ở trên sân thượng nhà mình.”.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Phong Thu)</a:t>
            </a:r>
          </a:p>
        </p:txBody>
      </p:sp>
      <p:pic>
        <p:nvPicPr>
          <p:cNvPr id="16" name="Picture 15">
            <a:extLst>
              <a:ext uri="{FF2B5EF4-FFF2-40B4-BE49-F238E27FC236}">
                <a16:creationId xmlns:a16="http://schemas.microsoft.com/office/drawing/2014/main" id="{C0157D04-18C9-4F07-93ED-2EC70BF330D6}"/>
              </a:ext>
            </a:extLst>
          </p:cNvPr>
          <p:cNvPicPr>
            <a:picLocks noChangeAspect="1"/>
          </p:cNvPicPr>
          <p:nvPr/>
        </p:nvPicPr>
        <p:blipFill>
          <a:blip r:embed="rId4"/>
          <a:stretch>
            <a:fillRect/>
          </a:stretch>
        </p:blipFill>
        <p:spPr>
          <a:xfrm>
            <a:off x="3194976" y="273232"/>
            <a:ext cx="5901439" cy="646232"/>
          </a:xfrm>
          <a:prstGeom prst="rect">
            <a:avLst/>
          </a:prstGeom>
        </p:spPr>
      </p:pic>
      <p:grpSp>
        <p:nvGrpSpPr>
          <p:cNvPr id="9" name="Group 8">
            <a:extLst>
              <a:ext uri="{FF2B5EF4-FFF2-40B4-BE49-F238E27FC236}">
                <a16:creationId xmlns:a16="http://schemas.microsoft.com/office/drawing/2014/main" id="{D080A7F3-3ABF-41EE-A365-89BB30499C79}"/>
              </a:ext>
            </a:extLst>
          </p:cNvPr>
          <p:cNvGrpSpPr/>
          <p:nvPr/>
        </p:nvGrpSpPr>
        <p:grpSpPr>
          <a:xfrm>
            <a:off x="208721" y="711140"/>
            <a:ext cx="828675" cy="809961"/>
            <a:chOff x="-93175" y="1999914"/>
            <a:chExt cx="931530" cy="931530"/>
          </a:xfrm>
        </p:grpSpPr>
        <p:pic>
          <p:nvPicPr>
            <p:cNvPr id="10" name="Picture 9" descr="A picture containing vector graphics&#10;&#10;Description automatically generated">
              <a:extLst>
                <a:ext uri="{FF2B5EF4-FFF2-40B4-BE49-F238E27FC236}">
                  <a16:creationId xmlns:a16="http://schemas.microsoft.com/office/drawing/2014/main" id="{14EE7F66-006B-4363-9A58-C0CCD3E794CC}"/>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11" name="TextBox 10">
              <a:extLst>
                <a:ext uri="{FF2B5EF4-FFF2-40B4-BE49-F238E27FC236}">
                  <a16:creationId xmlns:a16="http://schemas.microsoft.com/office/drawing/2014/main" id="{BD7320F8-7B9C-4CF5-B1D6-086E15CC1BA5}"/>
                </a:ext>
              </a:extLst>
            </p:cNvPr>
            <p:cNvSpPr txBox="1"/>
            <p:nvPr/>
          </p:nvSpPr>
          <p:spPr>
            <a:xfrm>
              <a:off x="-46532" y="2204069"/>
              <a:ext cx="82601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1</a:t>
              </a:r>
            </a:p>
          </p:txBody>
        </p:sp>
      </p:grpSp>
      <p:grpSp>
        <p:nvGrpSpPr>
          <p:cNvPr id="12" name="Group 11">
            <a:extLst>
              <a:ext uri="{FF2B5EF4-FFF2-40B4-BE49-F238E27FC236}">
                <a16:creationId xmlns:a16="http://schemas.microsoft.com/office/drawing/2014/main" id="{1C804F75-7DD3-46C5-BE40-E87AF76D1862}"/>
              </a:ext>
            </a:extLst>
          </p:cNvPr>
          <p:cNvGrpSpPr/>
          <p:nvPr/>
        </p:nvGrpSpPr>
        <p:grpSpPr>
          <a:xfrm>
            <a:off x="198782" y="1516209"/>
            <a:ext cx="828675" cy="809961"/>
            <a:chOff x="-93175" y="1999914"/>
            <a:chExt cx="931530" cy="931530"/>
          </a:xfrm>
        </p:grpSpPr>
        <p:pic>
          <p:nvPicPr>
            <p:cNvPr id="13" name="Picture 12" descr="A picture containing vector graphics&#10;&#10;Description automatically generated">
              <a:extLst>
                <a:ext uri="{FF2B5EF4-FFF2-40B4-BE49-F238E27FC236}">
                  <a16:creationId xmlns:a16="http://schemas.microsoft.com/office/drawing/2014/main" id="{843BA72E-BC57-4F11-B635-D0344FABBF7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15" name="TextBox 14">
              <a:extLst>
                <a:ext uri="{FF2B5EF4-FFF2-40B4-BE49-F238E27FC236}">
                  <a16:creationId xmlns:a16="http://schemas.microsoft.com/office/drawing/2014/main" id="{32FA3375-C8BC-42A5-9ED0-E8D8FEDB023B}"/>
                </a:ext>
              </a:extLst>
            </p:cNvPr>
            <p:cNvSpPr txBox="1"/>
            <p:nvPr/>
          </p:nvSpPr>
          <p:spPr>
            <a:xfrm>
              <a:off x="-46532" y="2204069"/>
              <a:ext cx="826010" cy="6017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2</a:t>
              </a:r>
            </a:p>
          </p:txBody>
        </p:sp>
      </p:grpSp>
      <p:grpSp>
        <p:nvGrpSpPr>
          <p:cNvPr id="17" name="Group 16">
            <a:extLst>
              <a:ext uri="{FF2B5EF4-FFF2-40B4-BE49-F238E27FC236}">
                <a16:creationId xmlns:a16="http://schemas.microsoft.com/office/drawing/2014/main" id="{1C3D461B-F1F7-498F-9BB4-CA2206C6C902}"/>
              </a:ext>
            </a:extLst>
          </p:cNvPr>
          <p:cNvGrpSpPr/>
          <p:nvPr/>
        </p:nvGrpSpPr>
        <p:grpSpPr>
          <a:xfrm>
            <a:off x="149087" y="2947444"/>
            <a:ext cx="828675" cy="809961"/>
            <a:chOff x="-93175" y="1999914"/>
            <a:chExt cx="931530" cy="931530"/>
          </a:xfrm>
        </p:grpSpPr>
        <p:pic>
          <p:nvPicPr>
            <p:cNvPr id="18" name="Picture 17" descr="A picture containing vector graphics&#10;&#10;Description automatically generated">
              <a:extLst>
                <a:ext uri="{FF2B5EF4-FFF2-40B4-BE49-F238E27FC236}">
                  <a16:creationId xmlns:a16="http://schemas.microsoft.com/office/drawing/2014/main" id="{E7E6363F-171F-41BF-9AB7-8AE95AA7D45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19" name="TextBox 18">
              <a:extLst>
                <a:ext uri="{FF2B5EF4-FFF2-40B4-BE49-F238E27FC236}">
                  <a16:creationId xmlns:a16="http://schemas.microsoft.com/office/drawing/2014/main" id="{552E3F7A-5577-4766-A983-0251B496628D}"/>
                </a:ext>
              </a:extLst>
            </p:cNvPr>
            <p:cNvSpPr txBox="1"/>
            <p:nvPr/>
          </p:nvSpPr>
          <p:spPr>
            <a:xfrm>
              <a:off x="-46532" y="2204069"/>
              <a:ext cx="826010" cy="6017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3</a:t>
              </a:r>
              <a:endPar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endParaRPr>
            </a:p>
          </p:txBody>
        </p:sp>
      </p:grpSp>
      <p:grpSp>
        <p:nvGrpSpPr>
          <p:cNvPr id="20" name="Group 19">
            <a:extLst>
              <a:ext uri="{FF2B5EF4-FFF2-40B4-BE49-F238E27FC236}">
                <a16:creationId xmlns:a16="http://schemas.microsoft.com/office/drawing/2014/main" id="{10DEA933-33E8-4D22-80E1-4084AF4B5A20}"/>
              </a:ext>
            </a:extLst>
          </p:cNvPr>
          <p:cNvGrpSpPr/>
          <p:nvPr/>
        </p:nvGrpSpPr>
        <p:grpSpPr>
          <a:xfrm>
            <a:off x="198783" y="5143992"/>
            <a:ext cx="828675" cy="809961"/>
            <a:chOff x="-93175" y="1999914"/>
            <a:chExt cx="931530" cy="931530"/>
          </a:xfrm>
        </p:grpSpPr>
        <p:pic>
          <p:nvPicPr>
            <p:cNvPr id="21" name="Picture 20" descr="A picture containing vector graphics&#10;&#10;Description automatically generated">
              <a:extLst>
                <a:ext uri="{FF2B5EF4-FFF2-40B4-BE49-F238E27FC236}">
                  <a16:creationId xmlns:a16="http://schemas.microsoft.com/office/drawing/2014/main" id="{044CA150-C6F1-4FCF-B3BD-83109A2F49F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75" y="1999914"/>
              <a:ext cx="931530" cy="931530"/>
            </a:xfrm>
            <a:prstGeom prst="rect">
              <a:avLst/>
            </a:prstGeom>
          </p:spPr>
        </p:pic>
        <p:sp>
          <p:nvSpPr>
            <p:cNvPr id="22" name="TextBox 21">
              <a:extLst>
                <a:ext uri="{FF2B5EF4-FFF2-40B4-BE49-F238E27FC236}">
                  <a16:creationId xmlns:a16="http://schemas.microsoft.com/office/drawing/2014/main" id="{0F5A499F-6E4B-47D0-A01D-DD4BAAFBE20E}"/>
                </a:ext>
              </a:extLst>
            </p:cNvPr>
            <p:cNvSpPr txBox="1"/>
            <p:nvPr/>
          </p:nvSpPr>
          <p:spPr>
            <a:xfrm>
              <a:off x="-46532" y="2204069"/>
              <a:ext cx="826010" cy="6017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思源黑体 CN Medium"/>
                  <a:cs typeface="Calibri" panose="020F0502020204030204" pitchFamily="34" charset="0"/>
                </a:rPr>
                <a:t>4</a:t>
              </a:r>
            </a:p>
          </p:txBody>
        </p:sp>
      </p:grpSp>
    </p:spTree>
    <p:extLst>
      <p:ext uri="{BB962C8B-B14F-4D97-AF65-F5344CB8AC3E}">
        <p14:creationId xmlns:p14="http://schemas.microsoft.com/office/powerpoint/2010/main" val="105451524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795130" y="480425"/>
            <a:ext cx="10684566" cy="6072775"/>
          </a:xfrm>
          <a:custGeom>
            <a:avLst/>
            <a:gdLst>
              <a:gd name="connsiteX0" fmla="*/ 0 w 10684566"/>
              <a:gd name="connsiteY0" fmla="*/ 1012149 h 6072775"/>
              <a:gd name="connsiteX1" fmla="*/ 1012149 w 10684566"/>
              <a:gd name="connsiteY1" fmla="*/ 0 h 6072775"/>
              <a:gd name="connsiteX2" fmla="*/ 1418515 w 10684566"/>
              <a:gd name="connsiteY2" fmla="*/ 0 h 6072775"/>
              <a:gd name="connsiteX3" fmla="*/ 2257895 w 10684566"/>
              <a:gd name="connsiteY3" fmla="*/ 0 h 6072775"/>
              <a:gd name="connsiteX4" fmla="*/ 2750864 w 10684566"/>
              <a:gd name="connsiteY4" fmla="*/ 0 h 6072775"/>
              <a:gd name="connsiteX5" fmla="*/ 3590244 w 10684566"/>
              <a:gd name="connsiteY5" fmla="*/ 0 h 6072775"/>
              <a:gd name="connsiteX6" fmla="*/ 3996611 w 10684566"/>
              <a:gd name="connsiteY6" fmla="*/ 0 h 6072775"/>
              <a:gd name="connsiteX7" fmla="*/ 4576182 w 10684566"/>
              <a:gd name="connsiteY7" fmla="*/ 0 h 6072775"/>
              <a:gd name="connsiteX8" fmla="*/ 5155754 w 10684566"/>
              <a:gd name="connsiteY8" fmla="*/ 0 h 6072775"/>
              <a:gd name="connsiteX9" fmla="*/ 5995134 w 10684566"/>
              <a:gd name="connsiteY9" fmla="*/ 0 h 6072775"/>
              <a:gd name="connsiteX10" fmla="*/ 6661308 w 10684566"/>
              <a:gd name="connsiteY10" fmla="*/ 0 h 6072775"/>
              <a:gd name="connsiteX11" fmla="*/ 7500688 w 10684566"/>
              <a:gd name="connsiteY11" fmla="*/ 0 h 6072775"/>
              <a:gd name="connsiteX12" fmla="*/ 8340068 w 10684566"/>
              <a:gd name="connsiteY12" fmla="*/ 0 h 6072775"/>
              <a:gd name="connsiteX13" fmla="*/ 9092845 w 10684566"/>
              <a:gd name="connsiteY13" fmla="*/ 0 h 6072775"/>
              <a:gd name="connsiteX14" fmla="*/ 9672417 w 10684566"/>
              <a:gd name="connsiteY14" fmla="*/ 0 h 6072775"/>
              <a:gd name="connsiteX15" fmla="*/ 10684566 w 10684566"/>
              <a:gd name="connsiteY15" fmla="*/ 1012149 h 6072775"/>
              <a:gd name="connsiteX16" fmla="*/ 10684566 w 10684566"/>
              <a:gd name="connsiteY16" fmla="*/ 1686895 h 6072775"/>
              <a:gd name="connsiteX17" fmla="*/ 10684566 w 10684566"/>
              <a:gd name="connsiteY17" fmla="*/ 2361641 h 6072775"/>
              <a:gd name="connsiteX18" fmla="*/ 10684566 w 10684566"/>
              <a:gd name="connsiteY18" fmla="*/ 3076872 h 6072775"/>
              <a:gd name="connsiteX19" fmla="*/ 10684566 w 10684566"/>
              <a:gd name="connsiteY19" fmla="*/ 3832588 h 6072775"/>
              <a:gd name="connsiteX20" fmla="*/ 10684566 w 10684566"/>
              <a:gd name="connsiteY20" fmla="*/ 5060626 h 6072775"/>
              <a:gd name="connsiteX21" fmla="*/ 9672417 w 10684566"/>
              <a:gd name="connsiteY21" fmla="*/ 6072775 h 6072775"/>
              <a:gd name="connsiteX22" fmla="*/ 8833037 w 10684566"/>
              <a:gd name="connsiteY22" fmla="*/ 6072775 h 6072775"/>
              <a:gd name="connsiteX23" fmla="*/ 8340068 w 10684566"/>
              <a:gd name="connsiteY23" fmla="*/ 6072775 h 6072775"/>
              <a:gd name="connsiteX24" fmla="*/ 7933702 w 10684566"/>
              <a:gd name="connsiteY24" fmla="*/ 6072775 h 6072775"/>
              <a:gd name="connsiteX25" fmla="*/ 7527335 w 10684566"/>
              <a:gd name="connsiteY25" fmla="*/ 6072775 h 6072775"/>
              <a:gd name="connsiteX26" fmla="*/ 7120969 w 10684566"/>
              <a:gd name="connsiteY26" fmla="*/ 6072775 h 6072775"/>
              <a:gd name="connsiteX27" fmla="*/ 6281589 w 10684566"/>
              <a:gd name="connsiteY27" fmla="*/ 6072775 h 6072775"/>
              <a:gd name="connsiteX28" fmla="*/ 5702017 w 10684566"/>
              <a:gd name="connsiteY28" fmla="*/ 6072775 h 6072775"/>
              <a:gd name="connsiteX29" fmla="*/ 5122445 w 10684566"/>
              <a:gd name="connsiteY29" fmla="*/ 6072775 h 6072775"/>
              <a:gd name="connsiteX30" fmla="*/ 4456271 w 10684566"/>
              <a:gd name="connsiteY30" fmla="*/ 6072775 h 6072775"/>
              <a:gd name="connsiteX31" fmla="*/ 4049905 w 10684566"/>
              <a:gd name="connsiteY31" fmla="*/ 6072775 h 6072775"/>
              <a:gd name="connsiteX32" fmla="*/ 3297127 w 10684566"/>
              <a:gd name="connsiteY32" fmla="*/ 6072775 h 6072775"/>
              <a:gd name="connsiteX33" fmla="*/ 2457748 w 10684566"/>
              <a:gd name="connsiteY33" fmla="*/ 6072775 h 6072775"/>
              <a:gd name="connsiteX34" fmla="*/ 1791573 w 10684566"/>
              <a:gd name="connsiteY34" fmla="*/ 6072775 h 6072775"/>
              <a:gd name="connsiteX35" fmla="*/ 1012149 w 10684566"/>
              <a:gd name="connsiteY35" fmla="*/ 6072775 h 6072775"/>
              <a:gd name="connsiteX36" fmla="*/ 0 w 10684566"/>
              <a:gd name="connsiteY36" fmla="*/ 5060626 h 6072775"/>
              <a:gd name="connsiteX37" fmla="*/ 0 w 10684566"/>
              <a:gd name="connsiteY37" fmla="*/ 4507334 h 6072775"/>
              <a:gd name="connsiteX38" fmla="*/ 0 w 10684566"/>
              <a:gd name="connsiteY38" fmla="*/ 3832588 h 6072775"/>
              <a:gd name="connsiteX39" fmla="*/ 0 w 10684566"/>
              <a:gd name="connsiteY39" fmla="*/ 3117357 h 6072775"/>
              <a:gd name="connsiteX40" fmla="*/ 0 w 10684566"/>
              <a:gd name="connsiteY40" fmla="*/ 2564065 h 6072775"/>
              <a:gd name="connsiteX41" fmla="*/ 0 w 10684566"/>
              <a:gd name="connsiteY41" fmla="*/ 1808349 h 6072775"/>
              <a:gd name="connsiteX42" fmla="*/ 0 w 10684566"/>
              <a:gd name="connsiteY42" fmla="*/ 1012149 h 607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684566" h="6072775" fill="none" extrusionOk="0">
                <a:moveTo>
                  <a:pt x="0" y="1012149"/>
                </a:moveTo>
                <a:cubicBezTo>
                  <a:pt x="-47883" y="472528"/>
                  <a:pt x="538661" y="-41068"/>
                  <a:pt x="1012149" y="0"/>
                </a:cubicBezTo>
                <a:cubicBezTo>
                  <a:pt x="1107499" y="-8003"/>
                  <a:pt x="1310763" y="563"/>
                  <a:pt x="1418515" y="0"/>
                </a:cubicBezTo>
                <a:cubicBezTo>
                  <a:pt x="1526267" y="-563"/>
                  <a:pt x="1921609" y="8563"/>
                  <a:pt x="2257895" y="0"/>
                </a:cubicBezTo>
                <a:cubicBezTo>
                  <a:pt x="2594181" y="-8563"/>
                  <a:pt x="2623435" y="16867"/>
                  <a:pt x="2750864" y="0"/>
                </a:cubicBezTo>
                <a:cubicBezTo>
                  <a:pt x="2878293" y="-16867"/>
                  <a:pt x="3245381" y="-12285"/>
                  <a:pt x="3590244" y="0"/>
                </a:cubicBezTo>
                <a:cubicBezTo>
                  <a:pt x="3935107" y="12285"/>
                  <a:pt x="3900807" y="6034"/>
                  <a:pt x="3996611" y="0"/>
                </a:cubicBezTo>
                <a:cubicBezTo>
                  <a:pt x="4092415" y="-6034"/>
                  <a:pt x="4293667" y="-6367"/>
                  <a:pt x="4576182" y="0"/>
                </a:cubicBezTo>
                <a:cubicBezTo>
                  <a:pt x="4858697" y="6367"/>
                  <a:pt x="4976205" y="7928"/>
                  <a:pt x="5155754" y="0"/>
                </a:cubicBezTo>
                <a:cubicBezTo>
                  <a:pt x="5335303" y="-7928"/>
                  <a:pt x="5602142" y="-36343"/>
                  <a:pt x="5995134" y="0"/>
                </a:cubicBezTo>
                <a:cubicBezTo>
                  <a:pt x="6388126" y="36343"/>
                  <a:pt x="6509425" y="-26951"/>
                  <a:pt x="6661308" y="0"/>
                </a:cubicBezTo>
                <a:cubicBezTo>
                  <a:pt x="6813191" y="26951"/>
                  <a:pt x="7267265" y="39777"/>
                  <a:pt x="7500688" y="0"/>
                </a:cubicBezTo>
                <a:cubicBezTo>
                  <a:pt x="7734111" y="-39777"/>
                  <a:pt x="7944334" y="-21957"/>
                  <a:pt x="8340068" y="0"/>
                </a:cubicBezTo>
                <a:cubicBezTo>
                  <a:pt x="8735802" y="21957"/>
                  <a:pt x="8916141" y="-31324"/>
                  <a:pt x="9092845" y="0"/>
                </a:cubicBezTo>
                <a:cubicBezTo>
                  <a:pt x="9269549" y="31324"/>
                  <a:pt x="9449957" y="6927"/>
                  <a:pt x="9672417" y="0"/>
                </a:cubicBezTo>
                <a:cubicBezTo>
                  <a:pt x="10365225" y="-18421"/>
                  <a:pt x="10702749" y="546913"/>
                  <a:pt x="10684566" y="1012149"/>
                </a:cubicBezTo>
                <a:cubicBezTo>
                  <a:pt x="10692669" y="1220290"/>
                  <a:pt x="10687615" y="1387019"/>
                  <a:pt x="10684566" y="1686895"/>
                </a:cubicBezTo>
                <a:cubicBezTo>
                  <a:pt x="10681517" y="1986771"/>
                  <a:pt x="10684039" y="2169167"/>
                  <a:pt x="10684566" y="2361641"/>
                </a:cubicBezTo>
                <a:cubicBezTo>
                  <a:pt x="10685093" y="2554115"/>
                  <a:pt x="10685029" y="2859436"/>
                  <a:pt x="10684566" y="3076872"/>
                </a:cubicBezTo>
                <a:cubicBezTo>
                  <a:pt x="10684103" y="3294308"/>
                  <a:pt x="10685576" y="3609847"/>
                  <a:pt x="10684566" y="3832588"/>
                </a:cubicBezTo>
                <a:cubicBezTo>
                  <a:pt x="10683556" y="4055329"/>
                  <a:pt x="10693485" y="4626410"/>
                  <a:pt x="10684566" y="5060626"/>
                </a:cubicBezTo>
                <a:cubicBezTo>
                  <a:pt x="10717755" y="5649966"/>
                  <a:pt x="10170613" y="6130523"/>
                  <a:pt x="9672417" y="6072775"/>
                </a:cubicBezTo>
                <a:cubicBezTo>
                  <a:pt x="9276574" y="6059972"/>
                  <a:pt x="9033869" y="6097361"/>
                  <a:pt x="8833037" y="6072775"/>
                </a:cubicBezTo>
                <a:cubicBezTo>
                  <a:pt x="8632205" y="6048189"/>
                  <a:pt x="8459148" y="6057993"/>
                  <a:pt x="8340068" y="6072775"/>
                </a:cubicBezTo>
                <a:cubicBezTo>
                  <a:pt x="8220988" y="6087557"/>
                  <a:pt x="8056432" y="6077258"/>
                  <a:pt x="7933702" y="6072775"/>
                </a:cubicBezTo>
                <a:cubicBezTo>
                  <a:pt x="7810972" y="6068292"/>
                  <a:pt x="7639313" y="6075744"/>
                  <a:pt x="7527335" y="6072775"/>
                </a:cubicBezTo>
                <a:cubicBezTo>
                  <a:pt x="7415357" y="6069806"/>
                  <a:pt x="7308465" y="6076826"/>
                  <a:pt x="7120969" y="6072775"/>
                </a:cubicBezTo>
                <a:cubicBezTo>
                  <a:pt x="6933473" y="6068724"/>
                  <a:pt x="6564519" y="6112849"/>
                  <a:pt x="6281589" y="6072775"/>
                </a:cubicBezTo>
                <a:cubicBezTo>
                  <a:pt x="5998659" y="6032701"/>
                  <a:pt x="5893828" y="6085641"/>
                  <a:pt x="5702017" y="6072775"/>
                </a:cubicBezTo>
                <a:cubicBezTo>
                  <a:pt x="5510206" y="6059909"/>
                  <a:pt x="5318618" y="6082384"/>
                  <a:pt x="5122445" y="6072775"/>
                </a:cubicBezTo>
                <a:cubicBezTo>
                  <a:pt x="4926272" y="6063166"/>
                  <a:pt x="4778120" y="6103964"/>
                  <a:pt x="4456271" y="6072775"/>
                </a:cubicBezTo>
                <a:cubicBezTo>
                  <a:pt x="4134422" y="6041586"/>
                  <a:pt x="4191515" y="6064309"/>
                  <a:pt x="4049905" y="6072775"/>
                </a:cubicBezTo>
                <a:cubicBezTo>
                  <a:pt x="3908295" y="6081241"/>
                  <a:pt x="3529184" y="6101505"/>
                  <a:pt x="3297127" y="6072775"/>
                </a:cubicBezTo>
                <a:cubicBezTo>
                  <a:pt x="3065070" y="6044045"/>
                  <a:pt x="2755905" y="6048062"/>
                  <a:pt x="2457748" y="6072775"/>
                </a:cubicBezTo>
                <a:cubicBezTo>
                  <a:pt x="2159591" y="6097488"/>
                  <a:pt x="2088477" y="6072294"/>
                  <a:pt x="1791573" y="6072775"/>
                </a:cubicBezTo>
                <a:cubicBezTo>
                  <a:pt x="1494670" y="6073256"/>
                  <a:pt x="1239848" y="6068853"/>
                  <a:pt x="1012149" y="6072775"/>
                </a:cubicBezTo>
                <a:cubicBezTo>
                  <a:pt x="494285" y="6132758"/>
                  <a:pt x="131189" y="5588865"/>
                  <a:pt x="0" y="5060626"/>
                </a:cubicBezTo>
                <a:cubicBezTo>
                  <a:pt x="-25608" y="4850277"/>
                  <a:pt x="4364" y="4681828"/>
                  <a:pt x="0" y="4507334"/>
                </a:cubicBezTo>
                <a:cubicBezTo>
                  <a:pt x="-4364" y="4332840"/>
                  <a:pt x="27631" y="4160824"/>
                  <a:pt x="0" y="3832588"/>
                </a:cubicBezTo>
                <a:cubicBezTo>
                  <a:pt x="-27631" y="3504352"/>
                  <a:pt x="8797" y="3363009"/>
                  <a:pt x="0" y="3117357"/>
                </a:cubicBezTo>
                <a:cubicBezTo>
                  <a:pt x="-8797" y="2871705"/>
                  <a:pt x="-21262" y="2744409"/>
                  <a:pt x="0" y="2564065"/>
                </a:cubicBezTo>
                <a:cubicBezTo>
                  <a:pt x="21262" y="2383721"/>
                  <a:pt x="-18214" y="2095641"/>
                  <a:pt x="0" y="1808349"/>
                </a:cubicBezTo>
                <a:cubicBezTo>
                  <a:pt x="18214" y="1521057"/>
                  <a:pt x="-1494" y="1198502"/>
                  <a:pt x="0" y="1012149"/>
                </a:cubicBezTo>
                <a:close/>
              </a:path>
              <a:path w="10684566" h="6072775" stroke="0" extrusionOk="0">
                <a:moveTo>
                  <a:pt x="0" y="1012149"/>
                </a:moveTo>
                <a:cubicBezTo>
                  <a:pt x="-5356" y="421353"/>
                  <a:pt x="412126" y="22481"/>
                  <a:pt x="1012149" y="0"/>
                </a:cubicBezTo>
                <a:cubicBezTo>
                  <a:pt x="1328178" y="21696"/>
                  <a:pt x="1492020" y="27016"/>
                  <a:pt x="1678323" y="0"/>
                </a:cubicBezTo>
                <a:cubicBezTo>
                  <a:pt x="1864626" y="-27016"/>
                  <a:pt x="2056112" y="17929"/>
                  <a:pt x="2171293" y="0"/>
                </a:cubicBezTo>
                <a:cubicBezTo>
                  <a:pt x="2286474" y="-17929"/>
                  <a:pt x="2461892" y="18244"/>
                  <a:pt x="2577659" y="0"/>
                </a:cubicBezTo>
                <a:cubicBezTo>
                  <a:pt x="2693426" y="-18244"/>
                  <a:pt x="3117719" y="9856"/>
                  <a:pt x="3330436" y="0"/>
                </a:cubicBezTo>
                <a:cubicBezTo>
                  <a:pt x="3543153" y="-9856"/>
                  <a:pt x="3852130" y="7255"/>
                  <a:pt x="4083213" y="0"/>
                </a:cubicBezTo>
                <a:cubicBezTo>
                  <a:pt x="4314296" y="-7255"/>
                  <a:pt x="4447831" y="-20041"/>
                  <a:pt x="4749388" y="0"/>
                </a:cubicBezTo>
                <a:cubicBezTo>
                  <a:pt x="5050946" y="20041"/>
                  <a:pt x="5191521" y="5255"/>
                  <a:pt x="5328960" y="0"/>
                </a:cubicBezTo>
                <a:cubicBezTo>
                  <a:pt x="5466399" y="-5255"/>
                  <a:pt x="5691614" y="8873"/>
                  <a:pt x="5908531" y="0"/>
                </a:cubicBezTo>
                <a:cubicBezTo>
                  <a:pt x="6125448" y="-8873"/>
                  <a:pt x="6228003" y="-7380"/>
                  <a:pt x="6314898" y="0"/>
                </a:cubicBezTo>
                <a:cubicBezTo>
                  <a:pt x="6401793" y="7380"/>
                  <a:pt x="6727858" y="-22647"/>
                  <a:pt x="7067675" y="0"/>
                </a:cubicBezTo>
                <a:cubicBezTo>
                  <a:pt x="7407492" y="22647"/>
                  <a:pt x="7358020" y="-7843"/>
                  <a:pt x="7647247" y="0"/>
                </a:cubicBezTo>
                <a:cubicBezTo>
                  <a:pt x="7936474" y="7843"/>
                  <a:pt x="8241521" y="-34034"/>
                  <a:pt x="8486626" y="0"/>
                </a:cubicBezTo>
                <a:cubicBezTo>
                  <a:pt x="8731731" y="34034"/>
                  <a:pt x="8728794" y="25"/>
                  <a:pt x="8892993" y="0"/>
                </a:cubicBezTo>
                <a:cubicBezTo>
                  <a:pt x="9057192" y="-25"/>
                  <a:pt x="9349710" y="-16801"/>
                  <a:pt x="9672417" y="0"/>
                </a:cubicBezTo>
                <a:cubicBezTo>
                  <a:pt x="10189212" y="93817"/>
                  <a:pt x="10738731" y="351414"/>
                  <a:pt x="10684566" y="1012149"/>
                </a:cubicBezTo>
                <a:cubicBezTo>
                  <a:pt x="10659770" y="1362640"/>
                  <a:pt x="10661838" y="1601636"/>
                  <a:pt x="10684566" y="1767865"/>
                </a:cubicBezTo>
                <a:cubicBezTo>
                  <a:pt x="10707294" y="1934094"/>
                  <a:pt x="10658118" y="2151925"/>
                  <a:pt x="10684566" y="2361641"/>
                </a:cubicBezTo>
                <a:cubicBezTo>
                  <a:pt x="10711014" y="2571357"/>
                  <a:pt x="10678339" y="2680921"/>
                  <a:pt x="10684566" y="2995903"/>
                </a:cubicBezTo>
                <a:cubicBezTo>
                  <a:pt x="10690793" y="3310885"/>
                  <a:pt x="10661126" y="3278240"/>
                  <a:pt x="10684566" y="3549195"/>
                </a:cubicBezTo>
                <a:cubicBezTo>
                  <a:pt x="10708006" y="3820150"/>
                  <a:pt x="10669199" y="4024210"/>
                  <a:pt x="10684566" y="4223941"/>
                </a:cubicBezTo>
                <a:cubicBezTo>
                  <a:pt x="10699933" y="4423672"/>
                  <a:pt x="10673433" y="4875796"/>
                  <a:pt x="10684566" y="5060626"/>
                </a:cubicBezTo>
                <a:cubicBezTo>
                  <a:pt x="10794557" y="5685894"/>
                  <a:pt x="10200496" y="6060842"/>
                  <a:pt x="9672417" y="6072775"/>
                </a:cubicBezTo>
                <a:cubicBezTo>
                  <a:pt x="9399730" y="6099181"/>
                  <a:pt x="9379726" y="6081947"/>
                  <a:pt x="9092845" y="6072775"/>
                </a:cubicBezTo>
                <a:cubicBezTo>
                  <a:pt x="8805964" y="6063603"/>
                  <a:pt x="8768987" y="6066906"/>
                  <a:pt x="8686479" y="6072775"/>
                </a:cubicBezTo>
                <a:cubicBezTo>
                  <a:pt x="8603971" y="6078644"/>
                  <a:pt x="8424765" y="6092007"/>
                  <a:pt x="8280112" y="6072775"/>
                </a:cubicBezTo>
                <a:cubicBezTo>
                  <a:pt x="8135459" y="6053543"/>
                  <a:pt x="7895354" y="6048450"/>
                  <a:pt x="7787143" y="6072775"/>
                </a:cubicBezTo>
                <a:cubicBezTo>
                  <a:pt x="7678932" y="6097100"/>
                  <a:pt x="7249477" y="6111412"/>
                  <a:pt x="6947763" y="6072775"/>
                </a:cubicBezTo>
                <a:cubicBezTo>
                  <a:pt x="6646049" y="6034138"/>
                  <a:pt x="6413913" y="6069677"/>
                  <a:pt x="6194986" y="6072775"/>
                </a:cubicBezTo>
                <a:cubicBezTo>
                  <a:pt x="5976059" y="6075873"/>
                  <a:pt x="5627378" y="6068459"/>
                  <a:pt x="5355606" y="6072775"/>
                </a:cubicBezTo>
                <a:cubicBezTo>
                  <a:pt x="5083834" y="6077091"/>
                  <a:pt x="5077060" y="6076359"/>
                  <a:pt x="4862637" y="6072775"/>
                </a:cubicBezTo>
                <a:cubicBezTo>
                  <a:pt x="4648214" y="6069191"/>
                  <a:pt x="4379200" y="6089667"/>
                  <a:pt x="4109860" y="6072775"/>
                </a:cubicBezTo>
                <a:cubicBezTo>
                  <a:pt x="3840520" y="6055883"/>
                  <a:pt x="3578059" y="6059671"/>
                  <a:pt x="3443686" y="6072775"/>
                </a:cubicBezTo>
                <a:cubicBezTo>
                  <a:pt x="3309313" y="6085879"/>
                  <a:pt x="3096020" y="6074900"/>
                  <a:pt x="2864114" y="6072775"/>
                </a:cubicBezTo>
                <a:cubicBezTo>
                  <a:pt x="2632208" y="6070650"/>
                  <a:pt x="2470654" y="6063597"/>
                  <a:pt x="2284542" y="6072775"/>
                </a:cubicBezTo>
                <a:cubicBezTo>
                  <a:pt x="2098430" y="6081953"/>
                  <a:pt x="2035395" y="6050630"/>
                  <a:pt x="1791573" y="6072775"/>
                </a:cubicBezTo>
                <a:cubicBezTo>
                  <a:pt x="1547751" y="6094920"/>
                  <a:pt x="1231487" y="6109027"/>
                  <a:pt x="1012149" y="6072775"/>
                </a:cubicBezTo>
                <a:cubicBezTo>
                  <a:pt x="549860" y="6112498"/>
                  <a:pt x="26716" y="5571174"/>
                  <a:pt x="0" y="5060626"/>
                </a:cubicBezTo>
                <a:cubicBezTo>
                  <a:pt x="14543" y="4776072"/>
                  <a:pt x="31225" y="4678873"/>
                  <a:pt x="0" y="4304910"/>
                </a:cubicBezTo>
                <a:cubicBezTo>
                  <a:pt x="-31225" y="3930947"/>
                  <a:pt x="-15363" y="3831230"/>
                  <a:pt x="0" y="3630164"/>
                </a:cubicBezTo>
                <a:cubicBezTo>
                  <a:pt x="15363" y="3429098"/>
                  <a:pt x="13421" y="3223467"/>
                  <a:pt x="0" y="3036388"/>
                </a:cubicBezTo>
                <a:cubicBezTo>
                  <a:pt x="-13421" y="2849309"/>
                  <a:pt x="31832" y="2457683"/>
                  <a:pt x="0" y="2280672"/>
                </a:cubicBezTo>
                <a:cubicBezTo>
                  <a:pt x="-31832" y="2103661"/>
                  <a:pt x="29159" y="1824081"/>
                  <a:pt x="0" y="1646410"/>
                </a:cubicBezTo>
                <a:cubicBezTo>
                  <a:pt x="-29159" y="1468739"/>
                  <a:pt x="5834" y="1206768"/>
                  <a:pt x="0" y="1012149"/>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9Slide02 Noi dung dai"/>
              <a:ea typeface="+mn-ea"/>
              <a:cs typeface="+mn-cs"/>
            </a:endParaRPr>
          </a:p>
        </p:txBody>
      </p:sp>
      <p:pic>
        <p:nvPicPr>
          <p:cNvPr id="17" name="Picture 18">
            <a:extLst>
              <a:ext uri="{FF2B5EF4-FFF2-40B4-BE49-F238E27FC236}">
                <a16:creationId xmlns:a16="http://schemas.microsoft.com/office/drawing/2014/main" id="{53CC0153-9905-4EB0-9CFF-D62F7372FF62}"/>
              </a:ext>
            </a:extLst>
          </p:cNvPr>
          <p:cNvPicPr>
            <a:picLocks noChangeAspect="1"/>
          </p:cNvPicPr>
          <p:nvPr/>
        </p:nvPicPr>
        <p:blipFill>
          <a:blip r:embed="rId3"/>
          <a:srcRect/>
          <a:stretch>
            <a:fillRect/>
          </a:stretch>
        </p:blipFill>
        <p:spPr>
          <a:xfrm>
            <a:off x="5257646" y="5156701"/>
            <a:ext cx="3472768" cy="1727702"/>
          </a:xfrm>
          <a:prstGeom prst="rect">
            <a:avLst/>
          </a:prstGeom>
        </p:spPr>
      </p:pic>
      <p:pic>
        <p:nvPicPr>
          <p:cNvPr id="18" name="Picture 17">
            <a:extLst>
              <a:ext uri="{FF2B5EF4-FFF2-40B4-BE49-F238E27FC236}">
                <a16:creationId xmlns:a16="http://schemas.microsoft.com/office/drawing/2014/main" id="{EDF8C798-95FE-40DB-92C7-F575E53FCDB0}"/>
              </a:ext>
            </a:extLst>
          </p:cNvPr>
          <p:cNvPicPr>
            <a:picLocks noChangeAspect="1"/>
          </p:cNvPicPr>
          <p:nvPr/>
        </p:nvPicPr>
        <p:blipFill>
          <a:blip r:embed="rId3"/>
          <a:srcRect/>
          <a:stretch>
            <a:fillRect/>
          </a:stretch>
        </p:blipFill>
        <p:spPr>
          <a:xfrm>
            <a:off x="1796059" y="5130298"/>
            <a:ext cx="3472768" cy="1727702"/>
          </a:xfrm>
          <a:prstGeom prst="rect">
            <a:avLst/>
          </a:prstGeom>
        </p:spPr>
      </p:pic>
      <p:pic>
        <p:nvPicPr>
          <p:cNvPr id="29" name="Picture 18">
            <a:extLst>
              <a:ext uri="{FF2B5EF4-FFF2-40B4-BE49-F238E27FC236}">
                <a16:creationId xmlns:a16="http://schemas.microsoft.com/office/drawing/2014/main" id="{BA1F5614-9755-4BC4-89E5-B5C0676437F3}"/>
              </a:ext>
            </a:extLst>
          </p:cNvPr>
          <p:cNvPicPr>
            <a:picLocks noChangeAspect="1"/>
          </p:cNvPicPr>
          <p:nvPr/>
        </p:nvPicPr>
        <p:blipFill>
          <a:blip r:embed="rId3"/>
          <a:srcRect/>
          <a:stretch>
            <a:fillRect/>
          </a:stretch>
        </p:blipFill>
        <p:spPr>
          <a:xfrm>
            <a:off x="8719232" y="5130298"/>
            <a:ext cx="3472768" cy="1727702"/>
          </a:xfrm>
          <a:prstGeom prst="rect">
            <a:avLst/>
          </a:prstGeom>
        </p:spPr>
      </p:pic>
      <p:pic>
        <p:nvPicPr>
          <p:cNvPr id="30" name="Picture 18">
            <a:extLst>
              <a:ext uri="{FF2B5EF4-FFF2-40B4-BE49-F238E27FC236}">
                <a16:creationId xmlns:a16="http://schemas.microsoft.com/office/drawing/2014/main" id="{1066563D-A3D2-414C-8122-C9284C39D134}"/>
              </a:ext>
            </a:extLst>
          </p:cNvPr>
          <p:cNvPicPr>
            <a:picLocks noChangeAspect="1"/>
          </p:cNvPicPr>
          <p:nvPr/>
        </p:nvPicPr>
        <p:blipFill>
          <a:blip r:embed="rId3"/>
          <a:srcRect/>
          <a:stretch>
            <a:fillRect/>
          </a:stretch>
        </p:blipFill>
        <p:spPr>
          <a:xfrm>
            <a:off x="-194721" y="5130298"/>
            <a:ext cx="3472768" cy="1727702"/>
          </a:xfrm>
          <a:prstGeom prst="rect">
            <a:avLst/>
          </a:prstGeom>
        </p:spPr>
      </p:pic>
      <p:grpSp>
        <p:nvGrpSpPr>
          <p:cNvPr id="31" name="Group 30">
            <a:extLst>
              <a:ext uri="{FF2B5EF4-FFF2-40B4-BE49-F238E27FC236}">
                <a16:creationId xmlns:a16="http://schemas.microsoft.com/office/drawing/2014/main" id="{6A3BAC2D-349C-4B9C-84E0-7E7B79D373D4}"/>
              </a:ext>
            </a:extLst>
          </p:cNvPr>
          <p:cNvGrpSpPr/>
          <p:nvPr/>
        </p:nvGrpSpPr>
        <p:grpSpPr>
          <a:xfrm>
            <a:off x="2742453" y="1845080"/>
            <a:ext cx="7310232" cy="3287264"/>
            <a:chOff x="5548616" y="3863568"/>
            <a:chExt cx="5668381" cy="2548957"/>
          </a:xfrm>
        </p:grpSpPr>
        <p:grpSp>
          <p:nvGrpSpPr>
            <p:cNvPr id="32" name="Group 31">
              <a:extLst>
                <a:ext uri="{FF2B5EF4-FFF2-40B4-BE49-F238E27FC236}">
                  <a16:creationId xmlns:a16="http://schemas.microsoft.com/office/drawing/2014/main" id="{13F96C78-2DA5-43D5-A63D-9B387A796EA2}"/>
                </a:ext>
              </a:extLst>
            </p:cNvPr>
            <p:cNvGrpSpPr/>
            <p:nvPr/>
          </p:nvGrpSpPr>
          <p:grpSpPr>
            <a:xfrm>
              <a:off x="5548616" y="3863568"/>
              <a:ext cx="5668381" cy="2548957"/>
              <a:chOff x="3682716" y="1301619"/>
              <a:chExt cx="5668381" cy="2548957"/>
            </a:xfrm>
          </p:grpSpPr>
          <p:sp>
            <p:nvSpPr>
              <p:cNvPr id="44" name="Rectangle: Rounded Corners 12">
                <a:extLst>
                  <a:ext uri="{FF2B5EF4-FFF2-40B4-BE49-F238E27FC236}">
                    <a16:creationId xmlns:a16="http://schemas.microsoft.com/office/drawing/2014/main" id="{98906DB1-865F-465D-9052-027298767AD5}"/>
                  </a:ext>
                </a:extLst>
              </p:cNvPr>
              <p:cNvSpPr/>
              <p:nvPr/>
            </p:nvSpPr>
            <p:spPr>
              <a:xfrm>
                <a:off x="3682716" y="1724298"/>
                <a:ext cx="5668381" cy="2126278"/>
              </a:xfrm>
              <a:custGeom>
                <a:avLst/>
                <a:gdLst>
                  <a:gd name="connsiteX0" fmla="*/ 0 w 5668381"/>
                  <a:gd name="connsiteY0" fmla="*/ 428913 h 2126278"/>
                  <a:gd name="connsiteX1" fmla="*/ 428913 w 5668381"/>
                  <a:gd name="connsiteY1" fmla="*/ 0 h 2126278"/>
                  <a:gd name="connsiteX2" fmla="*/ 1068030 w 5668381"/>
                  <a:gd name="connsiteY2" fmla="*/ 0 h 2126278"/>
                  <a:gd name="connsiteX3" fmla="*/ 1707146 w 5668381"/>
                  <a:gd name="connsiteY3" fmla="*/ 0 h 2126278"/>
                  <a:gd name="connsiteX4" fmla="*/ 2250052 w 5668381"/>
                  <a:gd name="connsiteY4" fmla="*/ 0 h 2126278"/>
                  <a:gd name="connsiteX5" fmla="*/ 2841063 w 5668381"/>
                  <a:gd name="connsiteY5" fmla="*/ 0 h 2126278"/>
                  <a:gd name="connsiteX6" fmla="*/ 3432074 w 5668381"/>
                  <a:gd name="connsiteY6" fmla="*/ 0 h 2126278"/>
                  <a:gd name="connsiteX7" fmla="*/ 4167401 w 5668381"/>
                  <a:gd name="connsiteY7" fmla="*/ 0 h 2126278"/>
                  <a:gd name="connsiteX8" fmla="*/ 5239468 w 5668381"/>
                  <a:gd name="connsiteY8" fmla="*/ 0 h 2126278"/>
                  <a:gd name="connsiteX9" fmla="*/ 5668381 w 5668381"/>
                  <a:gd name="connsiteY9" fmla="*/ 428913 h 2126278"/>
                  <a:gd name="connsiteX10" fmla="*/ 5668381 w 5668381"/>
                  <a:gd name="connsiteY10" fmla="*/ 1050454 h 2126278"/>
                  <a:gd name="connsiteX11" fmla="*/ 5668381 w 5668381"/>
                  <a:gd name="connsiteY11" fmla="*/ 1697365 h 2126278"/>
                  <a:gd name="connsiteX12" fmla="*/ 5239468 w 5668381"/>
                  <a:gd name="connsiteY12" fmla="*/ 2126278 h 2126278"/>
                  <a:gd name="connsiteX13" fmla="*/ 4504140 w 5668381"/>
                  <a:gd name="connsiteY13" fmla="*/ 2126278 h 2126278"/>
                  <a:gd name="connsiteX14" fmla="*/ 3816918 w 5668381"/>
                  <a:gd name="connsiteY14" fmla="*/ 2126278 h 2126278"/>
                  <a:gd name="connsiteX15" fmla="*/ 3033485 w 5668381"/>
                  <a:gd name="connsiteY15" fmla="*/ 2126278 h 2126278"/>
                  <a:gd name="connsiteX16" fmla="*/ 2346263 w 5668381"/>
                  <a:gd name="connsiteY16" fmla="*/ 2126278 h 2126278"/>
                  <a:gd name="connsiteX17" fmla="*/ 1659041 w 5668381"/>
                  <a:gd name="connsiteY17" fmla="*/ 2126278 h 2126278"/>
                  <a:gd name="connsiteX18" fmla="*/ 428913 w 5668381"/>
                  <a:gd name="connsiteY18" fmla="*/ 2126278 h 2126278"/>
                  <a:gd name="connsiteX19" fmla="*/ 0 w 5668381"/>
                  <a:gd name="connsiteY19" fmla="*/ 1697365 h 2126278"/>
                  <a:gd name="connsiteX20" fmla="*/ 0 w 5668381"/>
                  <a:gd name="connsiteY20" fmla="*/ 1075824 h 2126278"/>
                  <a:gd name="connsiteX21" fmla="*/ 0 w 5668381"/>
                  <a:gd name="connsiteY21" fmla="*/ 428913 h 212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68381" h="2126278" fill="none" extrusionOk="0">
                    <a:moveTo>
                      <a:pt x="0" y="428913"/>
                    </a:moveTo>
                    <a:cubicBezTo>
                      <a:pt x="14806" y="213002"/>
                      <a:pt x="183174" y="8106"/>
                      <a:pt x="428913" y="0"/>
                    </a:cubicBezTo>
                    <a:cubicBezTo>
                      <a:pt x="558676" y="-30782"/>
                      <a:pt x="752417" y="12194"/>
                      <a:pt x="1068030" y="0"/>
                    </a:cubicBezTo>
                    <a:cubicBezTo>
                      <a:pt x="1383643" y="-12194"/>
                      <a:pt x="1526874" y="19726"/>
                      <a:pt x="1707146" y="0"/>
                    </a:cubicBezTo>
                    <a:cubicBezTo>
                      <a:pt x="1887418" y="-19726"/>
                      <a:pt x="1989662" y="-13612"/>
                      <a:pt x="2250052" y="0"/>
                    </a:cubicBezTo>
                    <a:cubicBezTo>
                      <a:pt x="2510442" y="13612"/>
                      <a:pt x="2661970" y="3601"/>
                      <a:pt x="2841063" y="0"/>
                    </a:cubicBezTo>
                    <a:cubicBezTo>
                      <a:pt x="3020156" y="-3601"/>
                      <a:pt x="3240655" y="3007"/>
                      <a:pt x="3432074" y="0"/>
                    </a:cubicBezTo>
                    <a:cubicBezTo>
                      <a:pt x="3623493" y="-3007"/>
                      <a:pt x="3981690" y="7132"/>
                      <a:pt x="4167401" y="0"/>
                    </a:cubicBezTo>
                    <a:cubicBezTo>
                      <a:pt x="4353112" y="-7132"/>
                      <a:pt x="4801090" y="-19543"/>
                      <a:pt x="5239468" y="0"/>
                    </a:cubicBezTo>
                    <a:cubicBezTo>
                      <a:pt x="5524348" y="-3944"/>
                      <a:pt x="5663526" y="182612"/>
                      <a:pt x="5668381" y="428913"/>
                    </a:cubicBezTo>
                    <a:cubicBezTo>
                      <a:pt x="5660932" y="599431"/>
                      <a:pt x="5655629" y="773190"/>
                      <a:pt x="5668381" y="1050454"/>
                    </a:cubicBezTo>
                    <a:cubicBezTo>
                      <a:pt x="5681133" y="1327718"/>
                      <a:pt x="5652326" y="1392184"/>
                      <a:pt x="5668381" y="1697365"/>
                    </a:cubicBezTo>
                    <a:cubicBezTo>
                      <a:pt x="5679894" y="1934345"/>
                      <a:pt x="5491372" y="2152774"/>
                      <a:pt x="5239468" y="2126278"/>
                    </a:cubicBezTo>
                    <a:cubicBezTo>
                      <a:pt x="5020003" y="2114389"/>
                      <a:pt x="4866082" y="2091428"/>
                      <a:pt x="4504140" y="2126278"/>
                    </a:cubicBezTo>
                    <a:cubicBezTo>
                      <a:pt x="4142198" y="2161128"/>
                      <a:pt x="4012297" y="2131901"/>
                      <a:pt x="3816918" y="2126278"/>
                    </a:cubicBezTo>
                    <a:cubicBezTo>
                      <a:pt x="3621539" y="2120655"/>
                      <a:pt x="3403376" y="2143489"/>
                      <a:pt x="3033485" y="2126278"/>
                    </a:cubicBezTo>
                    <a:cubicBezTo>
                      <a:pt x="2663594" y="2109067"/>
                      <a:pt x="2598839" y="2094688"/>
                      <a:pt x="2346263" y="2126278"/>
                    </a:cubicBezTo>
                    <a:cubicBezTo>
                      <a:pt x="2093687" y="2157868"/>
                      <a:pt x="1898573" y="2134513"/>
                      <a:pt x="1659041" y="2126278"/>
                    </a:cubicBezTo>
                    <a:cubicBezTo>
                      <a:pt x="1419509" y="2118043"/>
                      <a:pt x="796102" y="2084145"/>
                      <a:pt x="428913" y="2126278"/>
                    </a:cubicBezTo>
                    <a:cubicBezTo>
                      <a:pt x="188896" y="2163001"/>
                      <a:pt x="-1337" y="1918881"/>
                      <a:pt x="0" y="1697365"/>
                    </a:cubicBezTo>
                    <a:cubicBezTo>
                      <a:pt x="28308" y="1512035"/>
                      <a:pt x="-30030" y="1252960"/>
                      <a:pt x="0" y="1075824"/>
                    </a:cubicBezTo>
                    <a:cubicBezTo>
                      <a:pt x="30030" y="898688"/>
                      <a:pt x="9476" y="641345"/>
                      <a:pt x="0" y="428913"/>
                    </a:cubicBezTo>
                    <a:close/>
                  </a:path>
                  <a:path w="5668381" h="2126278" stroke="0" extrusionOk="0">
                    <a:moveTo>
                      <a:pt x="0" y="428913"/>
                    </a:moveTo>
                    <a:cubicBezTo>
                      <a:pt x="470" y="206388"/>
                      <a:pt x="220782" y="51374"/>
                      <a:pt x="428913" y="0"/>
                    </a:cubicBezTo>
                    <a:cubicBezTo>
                      <a:pt x="676522" y="35244"/>
                      <a:pt x="801526" y="35423"/>
                      <a:pt x="1164241" y="0"/>
                    </a:cubicBezTo>
                    <a:cubicBezTo>
                      <a:pt x="1526956" y="-35423"/>
                      <a:pt x="1515966" y="-20635"/>
                      <a:pt x="1755252" y="0"/>
                    </a:cubicBezTo>
                    <a:cubicBezTo>
                      <a:pt x="1994538" y="20635"/>
                      <a:pt x="2051520" y="13758"/>
                      <a:pt x="2346263" y="0"/>
                    </a:cubicBezTo>
                    <a:cubicBezTo>
                      <a:pt x="2641006" y="-13758"/>
                      <a:pt x="2762139" y="21537"/>
                      <a:pt x="3081590" y="0"/>
                    </a:cubicBezTo>
                    <a:cubicBezTo>
                      <a:pt x="3401041" y="-21537"/>
                      <a:pt x="3518183" y="-5892"/>
                      <a:pt x="3720707" y="0"/>
                    </a:cubicBezTo>
                    <a:cubicBezTo>
                      <a:pt x="3923231" y="5892"/>
                      <a:pt x="4228962" y="-37553"/>
                      <a:pt x="4504140" y="0"/>
                    </a:cubicBezTo>
                    <a:cubicBezTo>
                      <a:pt x="4779318" y="37553"/>
                      <a:pt x="5056488" y="-19301"/>
                      <a:pt x="5239468" y="0"/>
                    </a:cubicBezTo>
                    <a:cubicBezTo>
                      <a:pt x="5451056" y="13314"/>
                      <a:pt x="5705145" y="151334"/>
                      <a:pt x="5668381" y="428913"/>
                    </a:cubicBezTo>
                    <a:cubicBezTo>
                      <a:pt x="5645424" y="648506"/>
                      <a:pt x="5689052" y="888537"/>
                      <a:pt x="5668381" y="1037770"/>
                    </a:cubicBezTo>
                    <a:cubicBezTo>
                      <a:pt x="5647710" y="1187003"/>
                      <a:pt x="5637137" y="1463934"/>
                      <a:pt x="5668381" y="1697365"/>
                    </a:cubicBezTo>
                    <a:cubicBezTo>
                      <a:pt x="5679747" y="1939842"/>
                      <a:pt x="5471824" y="2097915"/>
                      <a:pt x="5239468" y="2126278"/>
                    </a:cubicBezTo>
                    <a:cubicBezTo>
                      <a:pt x="5012733" y="2114301"/>
                      <a:pt x="4860276" y="2144670"/>
                      <a:pt x="4648457" y="2126278"/>
                    </a:cubicBezTo>
                    <a:cubicBezTo>
                      <a:pt x="4436638" y="2107886"/>
                      <a:pt x="4112844" y="2112925"/>
                      <a:pt x="3913129" y="2126278"/>
                    </a:cubicBezTo>
                    <a:cubicBezTo>
                      <a:pt x="3713414" y="2139631"/>
                      <a:pt x="3370667" y="2124202"/>
                      <a:pt x="3129696" y="2126278"/>
                    </a:cubicBezTo>
                    <a:cubicBezTo>
                      <a:pt x="2888725" y="2128354"/>
                      <a:pt x="2782510" y="2131626"/>
                      <a:pt x="2490579" y="2126278"/>
                    </a:cubicBezTo>
                    <a:cubicBezTo>
                      <a:pt x="2198648" y="2120930"/>
                      <a:pt x="2020696" y="2100150"/>
                      <a:pt x="1851463" y="2126278"/>
                    </a:cubicBezTo>
                    <a:cubicBezTo>
                      <a:pt x="1682230" y="2152406"/>
                      <a:pt x="1310913" y="2087527"/>
                      <a:pt x="1068030" y="2126278"/>
                    </a:cubicBezTo>
                    <a:cubicBezTo>
                      <a:pt x="825147" y="2165029"/>
                      <a:pt x="730737" y="2099859"/>
                      <a:pt x="428913" y="2126278"/>
                    </a:cubicBezTo>
                    <a:cubicBezTo>
                      <a:pt x="223922" y="2117605"/>
                      <a:pt x="43956" y="1956624"/>
                      <a:pt x="0" y="1697365"/>
                    </a:cubicBezTo>
                    <a:cubicBezTo>
                      <a:pt x="-6724" y="1395257"/>
                      <a:pt x="-5747" y="1339654"/>
                      <a:pt x="0" y="1088508"/>
                    </a:cubicBezTo>
                    <a:cubicBezTo>
                      <a:pt x="5747" y="837362"/>
                      <a:pt x="-12688" y="688443"/>
                      <a:pt x="0" y="428913"/>
                    </a:cubicBezTo>
                    <a:close/>
                  </a:path>
                </a:pathLst>
              </a:custGeom>
              <a:solidFill>
                <a:srgbClr val="FFFFFF">
                  <a:alpha val="85000"/>
                </a:srgbClr>
              </a:solidFill>
              <a:ln w="38100" cap="flat" cmpd="sng" algn="ctr">
                <a:solidFill>
                  <a:srgbClr val="002060"/>
                </a:solidFill>
                <a:prstDash val="solid"/>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a:effectLst/>
            </p:spPr>
            <p:txBody>
              <a:bodyPr rtlCol="0" anchor="b"/>
              <a:lstStyle/>
              <a:p>
                <a:pPr marL="0" marR="0" lvl="0" indent="0" algn="just" defTabSz="914400" eaLnBrk="1" fontAlgn="auto" latinLnBrk="0" hangingPunct="1">
                  <a:lnSpc>
                    <a:spcPct val="11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1.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Đọc</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đúng</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a:t>
                </a:r>
              </a:p>
              <a:p>
                <a:pPr marL="0" marR="0" lvl="0" indent="0" algn="just" defTabSz="914400" eaLnBrk="1" fontAlgn="auto" latinLnBrk="0" hangingPunct="1">
                  <a:lnSpc>
                    <a:spcPct val="11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2.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Đọc</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to,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rõ</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a:t>
                </a:r>
              </a:p>
              <a:p>
                <a:pPr marL="0" marR="0" lvl="0" indent="0" algn="just" defTabSz="914400" eaLnBrk="1" fontAlgn="auto" latinLnBrk="0" hangingPunct="1">
                  <a:lnSpc>
                    <a:spcPct val="11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3.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Đọc</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ngắt</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nghỉ</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đúng</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3600" b="0" i="0" u="none" strike="noStrike" kern="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chỗ</a:t>
                </a:r>
                <a:r>
                  <a:rPr kumimoji="0" lang="en-US"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a:t>
                </a:r>
              </a:p>
            </p:txBody>
          </p:sp>
          <p:sp>
            <p:nvSpPr>
              <p:cNvPr id="45" name="Rectangle: Rounded Corners 44">
                <a:extLst>
                  <a:ext uri="{FF2B5EF4-FFF2-40B4-BE49-F238E27FC236}">
                    <a16:creationId xmlns:a16="http://schemas.microsoft.com/office/drawing/2014/main" id="{112C985B-F2A9-4B6D-9857-7E77911D9D0D}"/>
                  </a:ext>
                </a:extLst>
              </p:cNvPr>
              <p:cNvSpPr/>
              <p:nvPr/>
            </p:nvSpPr>
            <p:spPr>
              <a:xfrm>
                <a:off x="4831158" y="1301619"/>
                <a:ext cx="3304503" cy="695896"/>
              </a:xfrm>
              <a:prstGeom prst="roundRect">
                <a:avLst>
                  <a:gd name="adj" fmla="val 50000"/>
                </a:avLst>
              </a:prstGeom>
              <a:solidFill>
                <a:srgbClr val="FFFFCC"/>
              </a:solidFill>
              <a:ln w="38100" cap="flat" cmpd="sng" algn="ctr">
                <a:solidFill>
                  <a:srgbClr val="002060"/>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Tiêu</a:t>
                </a:r>
                <a:r>
                  <a:rPr kumimoji="0" lang="en-US" sz="4000" b="1" i="0" u="none" strike="noStrike" kern="0" cap="none" spc="0" normalizeH="0" baseline="0" noProof="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000" b="1" i="0" u="none" strike="noStrike" kern="0" cap="none" spc="0" normalizeH="0" baseline="0" noProof="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chí</a:t>
                </a:r>
                <a:r>
                  <a:rPr kumimoji="0" lang="en-US" sz="4000" b="1" i="0" u="none" strike="noStrike" kern="0" cap="none" spc="0" normalizeH="0" baseline="0" noProof="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000" b="1" i="0" u="none" strike="noStrike" kern="0" cap="none" spc="0" normalizeH="0" baseline="0" noProof="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đánh</a:t>
                </a:r>
                <a:r>
                  <a:rPr kumimoji="0" lang="en-US" sz="4000" b="1" i="0" u="none" strike="noStrike" kern="0" cap="none" spc="0" normalizeH="0" baseline="0" noProof="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 </a:t>
                </a:r>
                <a:r>
                  <a:rPr kumimoji="0" lang="en-US" sz="4000" b="1" i="0" u="none" strike="noStrike" kern="0" cap="none" spc="0" normalizeH="0" baseline="0" noProof="0" dirty="0" err="1">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rPr>
                  <a:t>giá</a:t>
                </a:r>
                <a:endParaRPr kumimoji="0" lang="en-US" sz="4000" b="1" i="0" u="none" strike="noStrike" kern="0" cap="none" spc="0" normalizeH="0" baseline="0" noProof="0" dirty="0">
                  <a:ln w="9525">
                    <a:solidFill>
                      <a:srgbClr val="B3C3F0"/>
                    </a:solidFill>
                    <a:prstDash val="solid"/>
                  </a:ln>
                  <a:solidFill>
                    <a:srgbClr val="002060"/>
                  </a:solidFill>
                  <a:effectLst>
                    <a:outerShdw blurRad="12700" dist="38100" dir="2700000" algn="tl" rotWithShape="0">
                      <a:srgbClr val="EDD26B">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grpSp>
        <p:pic>
          <p:nvPicPr>
            <p:cNvPr id="35" name="Picture 34">
              <a:extLst>
                <a:ext uri="{FF2B5EF4-FFF2-40B4-BE49-F238E27FC236}">
                  <a16:creationId xmlns:a16="http://schemas.microsoft.com/office/drawing/2014/main" id="{58C94928-C9C1-4E2F-9157-3092FAB173C0}"/>
                </a:ext>
              </a:extLst>
            </p:cNvPr>
            <p:cNvPicPr>
              <a:picLocks noChangeAspect="1"/>
            </p:cNvPicPr>
            <p:nvPr/>
          </p:nvPicPr>
          <p:blipFill>
            <a:blip r:embed="rId4"/>
            <a:stretch>
              <a:fillRect/>
            </a:stretch>
          </p:blipFill>
          <p:spPr>
            <a:xfrm>
              <a:off x="7896036" y="4828829"/>
              <a:ext cx="469963" cy="469963"/>
            </a:xfrm>
            <a:prstGeom prst="rect">
              <a:avLst/>
            </a:prstGeom>
          </p:spPr>
        </p:pic>
        <p:pic>
          <p:nvPicPr>
            <p:cNvPr id="36" name="Picture 35">
              <a:extLst>
                <a:ext uri="{FF2B5EF4-FFF2-40B4-BE49-F238E27FC236}">
                  <a16:creationId xmlns:a16="http://schemas.microsoft.com/office/drawing/2014/main" id="{C145E3C3-98A1-4916-8437-62D1B04B5BE9}"/>
                </a:ext>
              </a:extLst>
            </p:cNvPr>
            <p:cNvPicPr>
              <a:picLocks noChangeAspect="1"/>
            </p:cNvPicPr>
            <p:nvPr/>
          </p:nvPicPr>
          <p:blipFill>
            <a:blip r:embed="rId5"/>
            <a:stretch>
              <a:fillRect/>
            </a:stretch>
          </p:blipFill>
          <p:spPr>
            <a:xfrm>
              <a:off x="7472305" y="4828829"/>
              <a:ext cx="469963" cy="469963"/>
            </a:xfrm>
            <a:prstGeom prst="rect">
              <a:avLst/>
            </a:prstGeom>
          </p:spPr>
        </p:pic>
        <p:pic>
          <p:nvPicPr>
            <p:cNvPr id="37" name="Picture 36">
              <a:extLst>
                <a:ext uri="{FF2B5EF4-FFF2-40B4-BE49-F238E27FC236}">
                  <a16:creationId xmlns:a16="http://schemas.microsoft.com/office/drawing/2014/main" id="{62919002-1D28-4040-8E52-E85860193AA8}"/>
                </a:ext>
              </a:extLst>
            </p:cNvPr>
            <p:cNvPicPr>
              <a:picLocks noChangeAspect="1"/>
            </p:cNvPicPr>
            <p:nvPr/>
          </p:nvPicPr>
          <p:blipFill>
            <a:blip r:embed="rId6"/>
            <a:stretch>
              <a:fillRect/>
            </a:stretch>
          </p:blipFill>
          <p:spPr>
            <a:xfrm>
              <a:off x="8349310" y="4821443"/>
              <a:ext cx="469963" cy="469963"/>
            </a:xfrm>
            <a:prstGeom prst="rect">
              <a:avLst/>
            </a:prstGeom>
          </p:spPr>
        </p:pic>
        <p:pic>
          <p:nvPicPr>
            <p:cNvPr id="38" name="Picture 37">
              <a:extLst>
                <a:ext uri="{FF2B5EF4-FFF2-40B4-BE49-F238E27FC236}">
                  <a16:creationId xmlns:a16="http://schemas.microsoft.com/office/drawing/2014/main" id="{469B6EC4-1EFB-4E03-9118-2FE87985CF31}"/>
                </a:ext>
              </a:extLst>
            </p:cNvPr>
            <p:cNvPicPr>
              <a:picLocks noChangeAspect="1"/>
            </p:cNvPicPr>
            <p:nvPr/>
          </p:nvPicPr>
          <p:blipFill>
            <a:blip r:embed="rId4"/>
            <a:stretch>
              <a:fillRect/>
            </a:stretch>
          </p:blipFill>
          <p:spPr>
            <a:xfrm>
              <a:off x="8027617" y="5318403"/>
              <a:ext cx="469963" cy="469963"/>
            </a:xfrm>
            <a:prstGeom prst="rect">
              <a:avLst/>
            </a:prstGeom>
          </p:spPr>
        </p:pic>
        <p:pic>
          <p:nvPicPr>
            <p:cNvPr id="39" name="Picture 38">
              <a:extLst>
                <a:ext uri="{FF2B5EF4-FFF2-40B4-BE49-F238E27FC236}">
                  <a16:creationId xmlns:a16="http://schemas.microsoft.com/office/drawing/2014/main" id="{90E04E79-0221-44FD-AEE2-AC07E825530B}"/>
                </a:ext>
              </a:extLst>
            </p:cNvPr>
            <p:cNvPicPr>
              <a:picLocks noChangeAspect="1"/>
            </p:cNvPicPr>
            <p:nvPr/>
          </p:nvPicPr>
          <p:blipFill>
            <a:blip r:embed="rId5"/>
            <a:stretch>
              <a:fillRect/>
            </a:stretch>
          </p:blipFill>
          <p:spPr>
            <a:xfrm>
              <a:off x="7559572" y="5303632"/>
              <a:ext cx="469963" cy="469963"/>
            </a:xfrm>
            <a:prstGeom prst="rect">
              <a:avLst/>
            </a:prstGeom>
          </p:spPr>
        </p:pic>
        <p:pic>
          <p:nvPicPr>
            <p:cNvPr id="40" name="Picture 39">
              <a:extLst>
                <a:ext uri="{FF2B5EF4-FFF2-40B4-BE49-F238E27FC236}">
                  <a16:creationId xmlns:a16="http://schemas.microsoft.com/office/drawing/2014/main" id="{2F0C8A7A-43DD-4D6A-B433-4FC57718D884}"/>
                </a:ext>
              </a:extLst>
            </p:cNvPr>
            <p:cNvPicPr>
              <a:picLocks noChangeAspect="1"/>
            </p:cNvPicPr>
            <p:nvPr/>
          </p:nvPicPr>
          <p:blipFill>
            <a:blip r:embed="rId6"/>
            <a:stretch>
              <a:fillRect/>
            </a:stretch>
          </p:blipFill>
          <p:spPr>
            <a:xfrm>
              <a:off x="8495663" y="5288860"/>
              <a:ext cx="469963" cy="469963"/>
            </a:xfrm>
            <a:prstGeom prst="rect">
              <a:avLst/>
            </a:prstGeom>
          </p:spPr>
        </p:pic>
        <p:pic>
          <p:nvPicPr>
            <p:cNvPr id="41" name="Picture 40">
              <a:extLst>
                <a:ext uri="{FF2B5EF4-FFF2-40B4-BE49-F238E27FC236}">
                  <a16:creationId xmlns:a16="http://schemas.microsoft.com/office/drawing/2014/main" id="{B822D0CC-EF2D-4605-87E7-C171D7F6857F}"/>
                </a:ext>
              </a:extLst>
            </p:cNvPr>
            <p:cNvPicPr>
              <a:picLocks noChangeAspect="1"/>
            </p:cNvPicPr>
            <p:nvPr/>
          </p:nvPicPr>
          <p:blipFill>
            <a:blip r:embed="rId4"/>
            <a:stretch>
              <a:fillRect/>
            </a:stretch>
          </p:blipFill>
          <p:spPr>
            <a:xfrm>
              <a:off x="10205849" y="5758823"/>
              <a:ext cx="469963" cy="469963"/>
            </a:xfrm>
            <a:prstGeom prst="rect">
              <a:avLst/>
            </a:prstGeom>
          </p:spPr>
        </p:pic>
        <p:pic>
          <p:nvPicPr>
            <p:cNvPr id="42" name="Picture 41">
              <a:extLst>
                <a:ext uri="{FF2B5EF4-FFF2-40B4-BE49-F238E27FC236}">
                  <a16:creationId xmlns:a16="http://schemas.microsoft.com/office/drawing/2014/main" id="{DE4DBB6D-9485-4D34-AC75-F915E8322166}"/>
                </a:ext>
              </a:extLst>
            </p:cNvPr>
            <p:cNvPicPr>
              <a:picLocks noChangeAspect="1"/>
            </p:cNvPicPr>
            <p:nvPr/>
          </p:nvPicPr>
          <p:blipFill>
            <a:blip r:embed="rId5"/>
            <a:stretch>
              <a:fillRect/>
            </a:stretch>
          </p:blipFill>
          <p:spPr>
            <a:xfrm>
              <a:off x="9730416" y="5729280"/>
              <a:ext cx="469963" cy="469963"/>
            </a:xfrm>
            <a:prstGeom prst="rect">
              <a:avLst/>
            </a:prstGeom>
          </p:spPr>
        </p:pic>
        <p:pic>
          <p:nvPicPr>
            <p:cNvPr id="43" name="Picture 42">
              <a:extLst>
                <a:ext uri="{FF2B5EF4-FFF2-40B4-BE49-F238E27FC236}">
                  <a16:creationId xmlns:a16="http://schemas.microsoft.com/office/drawing/2014/main" id="{1218D148-6E37-4E0D-9C79-3A76C9FBC840}"/>
                </a:ext>
              </a:extLst>
            </p:cNvPr>
            <p:cNvPicPr>
              <a:picLocks noChangeAspect="1"/>
            </p:cNvPicPr>
            <p:nvPr/>
          </p:nvPicPr>
          <p:blipFill>
            <a:blip r:embed="rId6"/>
            <a:stretch>
              <a:fillRect/>
            </a:stretch>
          </p:blipFill>
          <p:spPr>
            <a:xfrm>
              <a:off x="10666508" y="5758824"/>
              <a:ext cx="469963" cy="469963"/>
            </a:xfrm>
            <a:prstGeom prst="rect">
              <a:avLst/>
            </a:prstGeom>
          </p:spPr>
        </p:pic>
      </p:grpSp>
      <p:pic>
        <p:nvPicPr>
          <p:cNvPr id="46" name="Picture 45">
            <a:extLst>
              <a:ext uri="{FF2B5EF4-FFF2-40B4-BE49-F238E27FC236}">
                <a16:creationId xmlns:a16="http://schemas.microsoft.com/office/drawing/2014/main" id="{F4DC02AF-E318-4D66-9DE0-41842231C616}"/>
              </a:ext>
            </a:extLst>
          </p:cNvPr>
          <p:cNvPicPr>
            <a:picLocks noChangeAspect="1"/>
          </p:cNvPicPr>
          <p:nvPr/>
        </p:nvPicPr>
        <p:blipFill>
          <a:blip r:embed="rId7"/>
          <a:stretch>
            <a:fillRect/>
          </a:stretch>
        </p:blipFill>
        <p:spPr>
          <a:xfrm>
            <a:off x="2443773" y="692243"/>
            <a:ext cx="7895004" cy="768163"/>
          </a:xfrm>
          <a:prstGeom prst="rect">
            <a:avLst/>
          </a:prstGeom>
        </p:spPr>
      </p:pic>
    </p:spTree>
    <p:extLst>
      <p:ext uri="{BB962C8B-B14F-4D97-AF65-F5344CB8AC3E}">
        <p14:creationId xmlns:p14="http://schemas.microsoft.com/office/powerpoint/2010/main" val="2558177814"/>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6000">
                                          <p:cBhvr additive="base">
                                            <p:cTn id="7" dur="1000" fill="hold"/>
                                            <p:tgtEl>
                                              <p:spTgt spid="31"/>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440013" y="198783"/>
            <a:ext cx="11751987" cy="6354417"/>
          </a:xfrm>
          <a:custGeom>
            <a:avLst/>
            <a:gdLst>
              <a:gd name="connsiteX0" fmla="*/ 0 w 11751987"/>
              <a:gd name="connsiteY0" fmla="*/ 1059091 h 6354417"/>
              <a:gd name="connsiteX1" fmla="*/ 1059091 w 11751987"/>
              <a:gd name="connsiteY1" fmla="*/ 0 h 6354417"/>
              <a:gd name="connsiteX2" fmla="*/ 1554544 w 11751987"/>
              <a:gd name="connsiteY2" fmla="*/ 0 h 6354417"/>
              <a:gd name="connsiteX3" fmla="*/ 1953659 w 11751987"/>
              <a:gd name="connsiteY3" fmla="*/ 0 h 6354417"/>
              <a:gd name="connsiteX4" fmla="*/ 2545449 w 11751987"/>
              <a:gd name="connsiteY4" fmla="*/ 0 h 6354417"/>
              <a:gd name="connsiteX5" fmla="*/ 3137240 w 11751987"/>
              <a:gd name="connsiteY5" fmla="*/ 0 h 6354417"/>
              <a:gd name="connsiteX6" fmla="*/ 4018045 w 11751987"/>
              <a:gd name="connsiteY6" fmla="*/ 0 h 6354417"/>
              <a:gd name="connsiteX7" fmla="*/ 4706174 w 11751987"/>
              <a:gd name="connsiteY7" fmla="*/ 0 h 6354417"/>
              <a:gd name="connsiteX8" fmla="*/ 5586979 w 11751987"/>
              <a:gd name="connsiteY8" fmla="*/ 0 h 6354417"/>
              <a:gd name="connsiteX9" fmla="*/ 6467784 w 11751987"/>
              <a:gd name="connsiteY9" fmla="*/ 0 h 6354417"/>
              <a:gd name="connsiteX10" fmla="*/ 7252251 w 11751987"/>
              <a:gd name="connsiteY10" fmla="*/ 0 h 6354417"/>
              <a:gd name="connsiteX11" fmla="*/ 8036718 w 11751987"/>
              <a:gd name="connsiteY11" fmla="*/ 0 h 6354417"/>
              <a:gd name="connsiteX12" fmla="*/ 8435833 w 11751987"/>
              <a:gd name="connsiteY12" fmla="*/ 0 h 6354417"/>
              <a:gd name="connsiteX13" fmla="*/ 9027624 w 11751987"/>
              <a:gd name="connsiteY13" fmla="*/ 0 h 6354417"/>
              <a:gd name="connsiteX14" fmla="*/ 9523077 w 11751987"/>
              <a:gd name="connsiteY14" fmla="*/ 0 h 6354417"/>
              <a:gd name="connsiteX15" fmla="*/ 10692896 w 11751987"/>
              <a:gd name="connsiteY15" fmla="*/ 0 h 6354417"/>
              <a:gd name="connsiteX16" fmla="*/ 11751987 w 11751987"/>
              <a:gd name="connsiteY16" fmla="*/ 1059091 h 6354417"/>
              <a:gd name="connsiteX17" fmla="*/ 11751987 w 11751987"/>
              <a:gd name="connsiteY17" fmla="*/ 1664267 h 6354417"/>
              <a:gd name="connsiteX18" fmla="*/ 11751987 w 11751987"/>
              <a:gd name="connsiteY18" fmla="*/ 2269444 h 6354417"/>
              <a:gd name="connsiteX19" fmla="*/ 11751987 w 11751987"/>
              <a:gd name="connsiteY19" fmla="*/ 2874620 h 6354417"/>
              <a:gd name="connsiteX20" fmla="*/ 11751987 w 11751987"/>
              <a:gd name="connsiteY20" fmla="*/ 3522159 h 6354417"/>
              <a:gd name="connsiteX21" fmla="*/ 11751987 w 11751987"/>
              <a:gd name="connsiteY21" fmla="*/ 4042611 h 6354417"/>
              <a:gd name="connsiteX22" fmla="*/ 11751987 w 11751987"/>
              <a:gd name="connsiteY22" fmla="*/ 4520700 h 6354417"/>
              <a:gd name="connsiteX23" fmla="*/ 11751987 w 11751987"/>
              <a:gd name="connsiteY23" fmla="*/ 5295326 h 6354417"/>
              <a:gd name="connsiteX24" fmla="*/ 10692896 w 11751987"/>
              <a:gd name="connsiteY24" fmla="*/ 6354417 h 6354417"/>
              <a:gd name="connsiteX25" fmla="*/ 9908429 w 11751987"/>
              <a:gd name="connsiteY25" fmla="*/ 6354417 h 6354417"/>
              <a:gd name="connsiteX26" fmla="*/ 9316638 w 11751987"/>
              <a:gd name="connsiteY26" fmla="*/ 6354417 h 6354417"/>
              <a:gd name="connsiteX27" fmla="*/ 8628509 w 11751987"/>
              <a:gd name="connsiteY27" fmla="*/ 6354417 h 6354417"/>
              <a:gd name="connsiteX28" fmla="*/ 8229394 w 11751987"/>
              <a:gd name="connsiteY28" fmla="*/ 6354417 h 6354417"/>
              <a:gd name="connsiteX29" fmla="*/ 7444927 w 11751987"/>
              <a:gd name="connsiteY29" fmla="*/ 6354417 h 6354417"/>
              <a:gd name="connsiteX30" fmla="*/ 6564122 w 11751987"/>
              <a:gd name="connsiteY30" fmla="*/ 6354417 h 6354417"/>
              <a:gd name="connsiteX31" fmla="*/ 5875994 w 11751987"/>
              <a:gd name="connsiteY31" fmla="*/ 6354417 h 6354417"/>
              <a:gd name="connsiteX32" fmla="*/ 5091527 w 11751987"/>
              <a:gd name="connsiteY32" fmla="*/ 6354417 h 6354417"/>
              <a:gd name="connsiteX33" fmla="*/ 4403398 w 11751987"/>
              <a:gd name="connsiteY33" fmla="*/ 6354417 h 6354417"/>
              <a:gd name="connsiteX34" fmla="*/ 3522593 w 11751987"/>
              <a:gd name="connsiteY34" fmla="*/ 6354417 h 6354417"/>
              <a:gd name="connsiteX35" fmla="*/ 3123478 w 11751987"/>
              <a:gd name="connsiteY35" fmla="*/ 6354417 h 6354417"/>
              <a:gd name="connsiteX36" fmla="*/ 2435349 w 11751987"/>
              <a:gd name="connsiteY36" fmla="*/ 6354417 h 6354417"/>
              <a:gd name="connsiteX37" fmla="*/ 1650882 w 11751987"/>
              <a:gd name="connsiteY37" fmla="*/ 6354417 h 6354417"/>
              <a:gd name="connsiteX38" fmla="*/ 1059091 w 11751987"/>
              <a:gd name="connsiteY38" fmla="*/ 6354417 h 6354417"/>
              <a:gd name="connsiteX39" fmla="*/ 0 w 11751987"/>
              <a:gd name="connsiteY39" fmla="*/ 5295326 h 6354417"/>
              <a:gd name="connsiteX40" fmla="*/ 0 w 11751987"/>
              <a:gd name="connsiteY40" fmla="*/ 4817237 h 6354417"/>
              <a:gd name="connsiteX41" fmla="*/ 0 w 11751987"/>
              <a:gd name="connsiteY41" fmla="*/ 4212060 h 6354417"/>
              <a:gd name="connsiteX42" fmla="*/ 0 w 11751987"/>
              <a:gd name="connsiteY42" fmla="*/ 3649246 h 6354417"/>
              <a:gd name="connsiteX43" fmla="*/ 0 w 11751987"/>
              <a:gd name="connsiteY43" fmla="*/ 3171157 h 6354417"/>
              <a:gd name="connsiteX44" fmla="*/ 0 w 11751987"/>
              <a:gd name="connsiteY44" fmla="*/ 2608343 h 6354417"/>
              <a:gd name="connsiteX45" fmla="*/ 0 w 11751987"/>
              <a:gd name="connsiteY45" fmla="*/ 2130253 h 6354417"/>
              <a:gd name="connsiteX46" fmla="*/ 0 w 11751987"/>
              <a:gd name="connsiteY46" fmla="*/ 1059091 h 635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751987" h="6354417" fill="none" extrusionOk="0">
                <a:moveTo>
                  <a:pt x="0" y="1059091"/>
                </a:moveTo>
                <a:cubicBezTo>
                  <a:pt x="6318" y="505093"/>
                  <a:pt x="559087" y="113200"/>
                  <a:pt x="1059091" y="0"/>
                </a:cubicBezTo>
                <a:cubicBezTo>
                  <a:pt x="1281517" y="-21909"/>
                  <a:pt x="1441299" y="-11967"/>
                  <a:pt x="1554544" y="0"/>
                </a:cubicBezTo>
                <a:cubicBezTo>
                  <a:pt x="1667789" y="11967"/>
                  <a:pt x="1856211" y="17402"/>
                  <a:pt x="1953659" y="0"/>
                </a:cubicBezTo>
                <a:cubicBezTo>
                  <a:pt x="2051108" y="-17402"/>
                  <a:pt x="2380376" y="4124"/>
                  <a:pt x="2545449" y="0"/>
                </a:cubicBezTo>
                <a:cubicBezTo>
                  <a:pt x="2710522" y="-4124"/>
                  <a:pt x="2986333" y="3950"/>
                  <a:pt x="3137240" y="0"/>
                </a:cubicBezTo>
                <a:cubicBezTo>
                  <a:pt x="3288147" y="-3950"/>
                  <a:pt x="3840978" y="-14436"/>
                  <a:pt x="4018045" y="0"/>
                </a:cubicBezTo>
                <a:cubicBezTo>
                  <a:pt x="4195112" y="14436"/>
                  <a:pt x="4538037" y="32935"/>
                  <a:pt x="4706174" y="0"/>
                </a:cubicBezTo>
                <a:cubicBezTo>
                  <a:pt x="4874311" y="-32935"/>
                  <a:pt x="5290621" y="-32950"/>
                  <a:pt x="5586979" y="0"/>
                </a:cubicBezTo>
                <a:cubicBezTo>
                  <a:pt x="5883337" y="32950"/>
                  <a:pt x="6134023" y="-43148"/>
                  <a:pt x="6467784" y="0"/>
                </a:cubicBezTo>
                <a:cubicBezTo>
                  <a:pt x="6801546" y="43148"/>
                  <a:pt x="6918705" y="25922"/>
                  <a:pt x="7252251" y="0"/>
                </a:cubicBezTo>
                <a:cubicBezTo>
                  <a:pt x="7585797" y="-25922"/>
                  <a:pt x="7693450" y="38654"/>
                  <a:pt x="8036718" y="0"/>
                </a:cubicBezTo>
                <a:cubicBezTo>
                  <a:pt x="8379986" y="-38654"/>
                  <a:pt x="8298970" y="-1744"/>
                  <a:pt x="8435833" y="0"/>
                </a:cubicBezTo>
                <a:cubicBezTo>
                  <a:pt x="8572697" y="1744"/>
                  <a:pt x="8751031" y="4673"/>
                  <a:pt x="9027624" y="0"/>
                </a:cubicBezTo>
                <a:cubicBezTo>
                  <a:pt x="9304217" y="-4673"/>
                  <a:pt x="9329462" y="-24524"/>
                  <a:pt x="9523077" y="0"/>
                </a:cubicBezTo>
                <a:cubicBezTo>
                  <a:pt x="9716692" y="24524"/>
                  <a:pt x="10174148" y="-33753"/>
                  <a:pt x="10692896" y="0"/>
                </a:cubicBezTo>
                <a:cubicBezTo>
                  <a:pt x="11207145" y="-38224"/>
                  <a:pt x="11869379" y="458760"/>
                  <a:pt x="11751987" y="1059091"/>
                </a:cubicBezTo>
                <a:cubicBezTo>
                  <a:pt x="11779677" y="1356858"/>
                  <a:pt x="11757245" y="1542316"/>
                  <a:pt x="11751987" y="1664267"/>
                </a:cubicBezTo>
                <a:cubicBezTo>
                  <a:pt x="11746729" y="1786218"/>
                  <a:pt x="11774340" y="2089179"/>
                  <a:pt x="11751987" y="2269444"/>
                </a:cubicBezTo>
                <a:cubicBezTo>
                  <a:pt x="11729634" y="2449709"/>
                  <a:pt x="11765781" y="2631152"/>
                  <a:pt x="11751987" y="2874620"/>
                </a:cubicBezTo>
                <a:cubicBezTo>
                  <a:pt x="11738193" y="3118088"/>
                  <a:pt x="11726228" y="3333867"/>
                  <a:pt x="11751987" y="3522159"/>
                </a:cubicBezTo>
                <a:cubicBezTo>
                  <a:pt x="11777746" y="3710451"/>
                  <a:pt x="11759210" y="3791914"/>
                  <a:pt x="11751987" y="4042611"/>
                </a:cubicBezTo>
                <a:cubicBezTo>
                  <a:pt x="11744764" y="4293308"/>
                  <a:pt x="11743225" y="4372748"/>
                  <a:pt x="11751987" y="4520700"/>
                </a:cubicBezTo>
                <a:cubicBezTo>
                  <a:pt x="11760749" y="4668652"/>
                  <a:pt x="11787828" y="5014188"/>
                  <a:pt x="11751987" y="5295326"/>
                </a:cubicBezTo>
                <a:cubicBezTo>
                  <a:pt x="11733082" y="5895492"/>
                  <a:pt x="11363574" y="6339336"/>
                  <a:pt x="10692896" y="6354417"/>
                </a:cubicBezTo>
                <a:cubicBezTo>
                  <a:pt x="10437679" y="6373639"/>
                  <a:pt x="10072764" y="6356285"/>
                  <a:pt x="9908429" y="6354417"/>
                </a:cubicBezTo>
                <a:cubicBezTo>
                  <a:pt x="9744094" y="6352549"/>
                  <a:pt x="9605730" y="6381523"/>
                  <a:pt x="9316638" y="6354417"/>
                </a:cubicBezTo>
                <a:cubicBezTo>
                  <a:pt x="9027546" y="6327311"/>
                  <a:pt x="8833749" y="6371727"/>
                  <a:pt x="8628509" y="6354417"/>
                </a:cubicBezTo>
                <a:cubicBezTo>
                  <a:pt x="8423269" y="6337107"/>
                  <a:pt x="8333437" y="6373638"/>
                  <a:pt x="8229394" y="6354417"/>
                </a:cubicBezTo>
                <a:cubicBezTo>
                  <a:pt x="8125351" y="6335196"/>
                  <a:pt x="7729041" y="6319456"/>
                  <a:pt x="7444927" y="6354417"/>
                </a:cubicBezTo>
                <a:cubicBezTo>
                  <a:pt x="7160813" y="6389378"/>
                  <a:pt x="6862898" y="6337264"/>
                  <a:pt x="6564122" y="6354417"/>
                </a:cubicBezTo>
                <a:cubicBezTo>
                  <a:pt x="6265346" y="6371570"/>
                  <a:pt x="6119175" y="6320651"/>
                  <a:pt x="5875994" y="6354417"/>
                </a:cubicBezTo>
                <a:cubicBezTo>
                  <a:pt x="5632813" y="6388183"/>
                  <a:pt x="5260271" y="6367942"/>
                  <a:pt x="5091527" y="6354417"/>
                </a:cubicBezTo>
                <a:cubicBezTo>
                  <a:pt x="4922783" y="6340892"/>
                  <a:pt x="4703636" y="6345710"/>
                  <a:pt x="4403398" y="6354417"/>
                </a:cubicBezTo>
                <a:cubicBezTo>
                  <a:pt x="4103160" y="6363124"/>
                  <a:pt x="3728736" y="6335419"/>
                  <a:pt x="3522593" y="6354417"/>
                </a:cubicBezTo>
                <a:cubicBezTo>
                  <a:pt x="3316451" y="6373415"/>
                  <a:pt x="3315599" y="6370620"/>
                  <a:pt x="3123478" y="6354417"/>
                </a:cubicBezTo>
                <a:cubicBezTo>
                  <a:pt x="2931358" y="6338214"/>
                  <a:pt x="2668989" y="6383130"/>
                  <a:pt x="2435349" y="6354417"/>
                </a:cubicBezTo>
                <a:cubicBezTo>
                  <a:pt x="2201709" y="6325704"/>
                  <a:pt x="1830076" y="6338378"/>
                  <a:pt x="1650882" y="6354417"/>
                </a:cubicBezTo>
                <a:cubicBezTo>
                  <a:pt x="1471688" y="6370456"/>
                  <a:pt x="1343327" y="6360954"/>
                  <a:pt x="1059091" y="6354417"/>
                </a:cubicBezTo>
                <a:cubicBezTo>
                  <a:pt x="442362" y="6459532"/>
                  <a:pt x="-86302" y="5863108"/>
                  <a:pt x="0" y="5295326"/>
                </a:cubicBezTo>
                <a:cubicBezTo>
                  <a:pt x="-7075" y="5089525"/>
                  <a:pt x="-10909" y="5038610"/>
                  <a:pt x="0" y="4817237"/>
                </a:cubicBezTo>
                <a:cubicBezTo>
                  <a:pt x="10909" y="4595864"/>
                  <a:pt x="-9350" y="4479122"/>
                  <a:pt x="0" y="4212060"/>
                </a:cubicBezTo>
                <a:cubicBezTo>
                  <a:pt x="9350" y="3944998"/>
                  <a:pt x="-7214" y="3927769"/>
                  <a:pt x="0" y="3649246"/>
                </a:cubicBezTo>
                <a:cubicBezTo>
                  <a:pt x="7214" y="3370723"/>
                  <a:pt x="-17498" y="3396175"/>
                  <a:pt x="0" y="3171157"/>
                </a:cubicBezTo>
                <a:cubicBezTo>
                  <a:pt x="17498" y="2946139"/>
                  <a:pt x="15542" y="2865153"/>
                  <a:pt x="0" y="2608343"/>
                </a:cubicBezTo>
                <a:cubicBezTo>
                  <a:pt x="-15542" y="2351533"/>
                  <a:pt x="16800" y="2294562"/>
                  <a:pt x="0" y="2130253"/>
                </a:cubicBezTo>
                <a:cubicBezTo>
                  <a:pt x="-16800" y="1965944"/>
                  <a:pt x="-35966" y="1496320"/>
                  <a:pt x="0" y="1059091"/>
                </a:cubicBezTo>
                <a:close/>
              </a:path>
              <a:path w="11751987" h="6354417" stroke="0" extrusionOk="0">
                <a:moveTo>
                  <a:pt x="0" y="1059091"/>
                </a:moveTo>
                <a:cubicBezTo>
                  <a:pt x="-6243" y="437104"/>
                  <a:pt x="416615" y="31536"/>
                  <a:pt x="1059091" y="0"/>
                </a:cubicBezTo>
                <a:cubicBezTo>
                  <a:pt x="1340737" y="-15221"/>
                  <a:pt x="1566307" y="12505"/>
                  <a:pt x="1747220" y="0"/>
                </a:cubicBezTo>
                <a:cubicBezTo>
                  <a:pt x="1928133" y="-12505"/>
                  <a:pt x="2119804" y="-19042"/>
                  <a:pt x="2242673" y="0"/>
                </a:cubicBezTo>
                <a:cubicBezTo>
                  <a:pt x="2365542" y="19042"/>
                  <a:pt x="2559844" y="-17580"/>
                  <a:pt x="2641788" y="0"/>
                </a:cubicBezTo>
                <a:cubicBezTo>
                  <a:pt x="2723733" y="17580"/>
                  <a:pt x="3206989" y="20498"/>
                  <a:pt x="3426255" y="0"/>
                </a:cubicBezTo>
                <a:cubicBezTo>
                  <a:pt x="3645521" y="-20498"/>
                  <a:pt x="3895464" y="24999"/>
                  <a:pt x="4210721" y="0"/>
                </a:cubicBezTo>
                <a:cubicBezTo>
                  <a:pt x="4525978" y="-24999"/>
                  <a:pt x="4669474" y="32723"/>
                  <a:pt x="4898850" y="0"/>
                </a:cubicBezTo>
                <a:cubicBezTo>
                  <a:pt x="5128226" y="-32723"/>
                  <a:pt x="5263958" y="-700"/>
                  <a:pt x="5490641" y="0"/>
                </a:cubicBezTo>
                <a:cubicBezTo>
                  <a:pt x="5717324" y="700"/>
                  <a:pt x="5832846" y="-3360"/>
                  <a:pt x="6082432" y="0"/>
                </a:cubicBezTo>
                <a:cubicBezTo>
                  <a:pt x="6332018" y="3360"/>
                  <a:pt x="6400017" y="-6101"/>
                  <a:pt x="6481547" y="0"/>
                </a:cubicBezTo>
                <a:cubicBezTo>
                  <a:pt x="6563078" y="6101"/>
                  <a:pt x="7090562" y="-4100"/>
                  <a:pt x="7266014" y="0"/>
                </a:cubicBezTo>
                <a:cubicBezTo>
                  <a:pt x="7441466" y="4100"/>
                  <a:pt x="7707948" y="1323"/>
                  <a:pt x="7857805" y="0"/>
                </a:cubicBezTo>
                <a:cubicBezTo>
                  <a:pt x="8007662" y="-1323"/>
                  <a:pt x="8561223" y="692"/>
                  <a:pt x="8738610" y="0"/>
                </a:cubicBezTo>
                <a:cubicBezTo>
                  <a:pt x="8915998" y="-692"/>
                  <a:pt x="9050305" y="18157"/>
                  <a:pt x="9137725" y="0"/>
                </a:cubicBezTo>
                <a:cubicBezTo>
                  <a:pt x="9225146" y="-18157"/>
                  <a:pt x="9599546" y="-1479"/>
                  <a:pt x="10018530" y="0"/>
                </a:cubicBezTo>
                <a:cubicBezTo>
                  <a:pt x="10437515" y="1479"/>
                  <a:pt x="10402530" y="-1383"/>
                  <a:pt x="10692896" y="0"/>
                </a:cubicBezTo>
                <a:cubicBezTo>
                  <a:pt x="11250434" y="-54203"/>
                  <a:pt x="11734875" y="566278"/>
                  <a:pt x="11751987" y="1059091"/>
                </a:cubicBezTo>
                <a:cubicBezTo>
                  <a:pt x="11728055" y="1302684"/>
                  <a:pt x="11780411" y="1395322"/>
                  <a:pt x="11751987" y="1706630"/>
                </a:cubicBezTo>
                <a:cubicBezTo>
                  <a:pt x="11723563" y="2017938"/>
                  <a:pt x="11769098" y="2116587"/>
                  <a:pt x="11751987" y="2269444"/>
                </a:cubicBezTo>
                <a:cubicBezTo>
                  <a:pt x="11734876" y="2422301"/>
                  <a:pt x="11742922" y="2539587"/>
                  <a:pt x="11751987" y="2747533"/>
                </a:cubicBezTo>
                <a:cubicBezTo>
                  <a:pt x="11761052" y="2955479"/>
                  <a:pt x="11781763" y="3096168"/>
                  <a:pt x="11751987" y="3352710"/>
                </a:cubicBezTo>
                <a:cubicBezTo>
                  <a:pt x="11722211" y="3609252"/>
                  <a:pt x="11773727" y="3713086"/>
                  <a:pt x="11751987" y="3830799"/>
                </a:cubicBezTo>
                <a:cubicBezTo>
                  <a:pt x="11730247" y="3948512"/>
                  <a:pt x="11724032" y="4373388"/>
                  <a:pt x="11751987" y="4520700"/>
                </a:cubicBezTo>
                <a:cubicBezTo>
                  <a:pt x="11779942" y="4668012"/>
                  <a:pt x="11719917" y="4981291"/>
                  <a:pt x="11751987" y="5295326"/>
                </a:cubicBezTo>
                <a:cubicBezTo>
                  <a:pt x="11757628" y="5868215"/>
                  <a:pt x="11262855" y="6373241"/>
                  <a:pt x="10692896" y="6354417"/>
                </a:cubicBezTo>
                <a:cubicBezTo>
                  <a:pt x="10550056" y="6373900"/>
                  <a:pt x="10256112" y="6342498"/>
                  <a:pt x="10004767" y="6354417"/>
                </a:cubicBezTo>
                <a:cubicBezTo>
                  <a:pt x="9753422" y="6366336"/>
                  <a:pt x="9673493" y="6372870"/>
                  <a:pt x="9509314" y="6354417"/>
                </a:cubicBezTo>
                <a:cubicBezTo>
                  <a:pt x="9345135" y="6335964"/>
                  <a:pt x="8944611" y="6364843"/>
                  <a:pt x="8628509" y="6354417"/>
                </a:cubicBezTo>
                <a:cubicBezTo>
                  <a:pt x="8312408" y="6343991"/>
                  <a:pt x="8167808" y="6341454"/>
                  <a:pt x="7844042" y="6354417"/>
                </a:cubicBezTo>
                <a:cubicBezTo>
                  <a:pt x="7520276" y="6367380"/>
                  <a:pt x="7291157" y="6314262"/>
                  <a:pt x="6963237" y="6354417"/>
                </a:cubicBezTo>
                <a:cubicBezTo>
                  <a:pt x="6635318" y="6394572"/>
                  <a:pt x="6666821" y="6343181"/>
                  <a:pt x="6467784" y="6354417"/>
                </a:cubicBezTo>
                <a:cubicBezTo>
                  <a:pt x="6268747" y="6365653"/>
                  <a:pt x="5973975" y="6362165"/>
                  <a:pt x="5683317" y="6354417"/>
                </a:cubicBezTo>
                <a:cubicBezTo>
                  <a:pt x="5392659" y="6346669"/>
                  <a:pt x="5303138" y="6328818"/>
                  <a:pt x="4995188" y="6354417"/>
                </a:cubicBezTo>
                <a:cubicBezTo>
                  <a:pt x="4687238" y="6380016"/>
                  <a:pt x="4529284" y="6371804"/>
                  <a:pt x="4403398" y="6354417"/>
                </a:cubicBezTo>
                <a:cubicBezTo>
                  <a:pt x="4277512" y="6337031"/>
                  <a:pt x="3976243" y="6360129"/>
                  <a:pt x="3811607" y="6354417"/>
                </a:cubicBezTo>
                <a:cubicBezTo>
                  <a:pt x="3646971" y="6348705"/>
                  <a:pt x="3472258" y="6348297"/>
                  <a:pt x="3316154" y="6354417"/>
                </a:cubicBezTo>
                <a:cubicBezTo>
                  <a:pt x="3160050" y="6360537"/>
                  <a:pt x="2887674" y="6332086"/>
                  <a:pt x="2531687" y="6354417"/>
                </a:cubicBezTo>
                <a:cubicBezTo>
                  <a:pt x="2175700" y="6376748"/>
                  <a:pt x="2136251" y="6335531"/>
                  <a:pt x="1747220" y="6354417"/>
                </a:cubicBezTo>
                <a:cubicBezTo>
                  <a:pt x="1358189" y="6373303"/>
                  <a:pt x="1373159" y="6363650"/>
                  <a:pt x="1059091" y="6354417"/>
                </a:cubicBezTo>
                <a:cubicBezTo>
                  <a:pt x="570992" y="6417109"/>
                  <a:pt x="127629" y="5828131"/>
                  <a:pt x="0" y="5295326"/>
                </a:cubicBezTo>
                <a:cubicBezTo>
                  <a:pt x="23848" y="5072600"/>
                  <a:pt x="-6021" y="4884936"/>
                  <a:pt x="0" y="4774874"/>
                </a:cubicBezTo>
                <a:cubicBezTo>
                  <a:pt x="6021" y="4664812"/>
                  <a:pt x="5055" y="4273865"/>
                  <a:pt x="0" y="4084973"/>
                </a:cubicBezTo>
                <a:cubicBezTo>
                  <a:pt x="-5055" y="3896081"/>
                  <a:pt x="14202" y="3684720"/>
                  <a:pt x="0" y="3522159"/>
                </a:cubicBezTo>
                <a:cubicBezTo>
                  <a:pt x="-14202" y="3359598"/>
                  <a:pt x="-24542" y="3087112"/>
                  <a:pt x="0" y="2832258"/>
                </a:cubicBezTo>
                <a:cubicBezTo>
                  <a:pt x="24542" y="2577404"/>
                  <a:pt x="27856" y="2441836"/>
                  <a:pt x="0" y="2184719"/>
                </a:cubicBezTo>
                <a:cubicBezTo>
                  <a:pt x="-27856" y="1927602"/>
                  <a:pt x="-2434" y="1890367"/>
                  <a:pt x="0" y="1664267"/>
                </a:cubicBezTo>
                <a:cubicBezTo>
                  <a:pt x="2434" y="1438167"/>
                  <a:pt x="-24478" y="1309635"/>
                  <a:pt x="0" y="1059091"/>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Picture 6">
            <a:extLst>
              <a:ext uri="{FF2B5EF4-FFF2-40B4-BE49-F238E27FC236}">
                <a16:creationId xmlns:a16="http://schemas.microsoft.com/office/drawing/2014/main" id="{7C4E3037-737A-4635-AD4D-052903413E18}"/>
              </a:ext>
            </a:extLst>
          </p:cNvPr>
          <p:cNvPicPr>
            <a:picLocks noChangeAspect="1"/>
          </p:cNvPicPr>
          <p:nvPr/>
        </p:nvPicPr>
        <p:blipFill>
          <a:blip r:embed="rId3"/>
          <a:stretch>
            <a:fillRect/>
          </a:stretch>
        </p:blipFill>
        <p:spPr>
          <a:xfrm>
            <a:off x="8635862" y="0"/>
            <a:ext cx="3705225" cy="2809875"/>
          </a:xfrm>
          <a:prstGeom prst="rect">
            <a:avLst/>
          </a:prstGeom>
          <a:ln>
            <a:noFill/>
          </a:ln>
          <a:effectLst>
            <a:softEdge rad="112500"/>
          </a:effectLst>
        </p:spPr>
      </p:pic>
      <p:sp>
        <p:nvSpPr>
          <p:cNvPr id="14" name="TextBox 13">
            <a:extLst>
              <a:ext uri="{FF2B5EF4-FFF2-40B4-BE49-F238E27FC236}">
                <a16:creationId xmlns:a16="http://schemas.microsoft.com/office/drawing/2014/main" id="{2EED5346-CD2F-4C8D-BADF-8D98DE0AE540}"/>
              </a:ext>
            </a:extLst>
          </p:cNvPr>
          <p:cNvSpPr txBox="1"/>
          <p:nvPr/>
        </p:nvSpPr>
        <p:spPr>
          <a:xfrm>
            <a:off x="762001" y="1003852"/>
            <a:ext cx="8948529" cy="553997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Ngày xưa, nơi ấy là rừng. Còn ngày nay, khu rừng ấy đã hết cây. Thay vào đó là những ng</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ô</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i nhà tầng có sân thượng.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Cây ổi ít nên vắng bóng chim. Khu nhà xây đã lâu, bay mới thấp thoáng mấy con chim sẻ lách chách bay đến. Chúng ẩn vào các hốc tường, lỗ thông hơi, cửa ngách để trú chân, làm tổ. Bầy chim rụt rè sà xuống những cây cảnh.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Ở ngôi biệt thự ba tầng kia, có một cậu bé đã nhìn thấy bầy chim sẻ. Không hiểu vì thích quá hay là đùa nghịch, cậu đã lên sân thượng cầm sỏi ném lũ sẻ. Con nọ theo con kia bay sang nhà khác. Bẵng đi một vài tuần, chẳng may cậu bé bị ốm. Nhìn sang sân thượng nhà bên, cậu thấy có đàn chim sẻ léo nhéo đến là nhộn. Con bay, con nhảy, có con nằm lăn ra rũ cánh, rồi mổ đùa nhau… nom vui quá.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Bấy giờ cậu bé mới ngẩn người nhớ ra: “Đáng lẽ lũ chim ấy đã ở trên sân thượng nhà mình.”.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Phong Thu)</a:t>
            </a:r>
          </a:p>
        </p:txBody>
      </p:sp>
      <p:pic>
        <p:nvPicPr>
          <p:cNvPr id="16" name="Picture 15">
            <a:extLst>
              <a:ext uri="{FF2B5EF4-FFF2-40B4-BE49-F238E27FC236}">
                <a16:creationId xmlns:a16="http://schemas.microsoft.com/office/drawing/2014/main" id="{C0157D04-18C9-4F07-93ED-2EC70BF330D6}"/>
              </a:ext>
            </a:extLst>
          </p:cNvPr>
          <p:cNvPicPr>
            <a:picLocks noChangeAspect="1"/>
          </p:cNvPicPr>
          <p:nvPr/>
        </p:nvPicPr>
        <p:blipFill>
          <a:blip r:embed="rId4"/>
          <a:stretch>
            <a:fillRect/>
          </a:stretch>
        </p:blipFill>
        <p:spPr>
          <a:xfrm>
            <a:off x="3194976" y="273232"/>
            <a:ext cx="5901439" cy="646232"/>
          </a:xfrm>
          <a:prstGeom prst="rect">
            <a:avLst/>
          </a:prstGeom>
        </p:spPr>
      </p:pic>
    </p:spTree>
    <p:extLst>
      <p:ext uri="{BB962C8B-B14F-4D97-AF65-F5344CB8AC3E}">
        <p14:creationId xmlns:p14="http://schemas.microsoft.com/office/powerpoint/2010/main" val="246728052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6190525-831E-ADF6-C07C-2F431437CC63}"/>
              </a:ext>
            </a:extLst>
          </p:cNvPr>
          <p:cNvGrpSpPr/>
          <p:nvPr/>
        </p:nvGrpSpPr>
        <p:grpSpPr>
          <a:xfrm>
            <a:off x="255592" y="177241"/>
            <a:ext cx="2627272" cy="5646923"/>
            <a:chOff x="199001" y="808252"/>
            <a:chExt cx="2855872" cy="5101890"/>
          </a:xfrm>
        </p:grpSpPr>
        <p:pic>
          <p:nvPicPr>
            <p:cNvPr id="10" name="Graphic 9">
              <a:extLst>
                <a:ext uri="{FF2B5EF4-FFF2-40B4-BE49-F238E27FC236}">
                  <a16:creationId xmlns:a16="http://schemas.microsoft.com/office/drawing/2014/main" id="{7076B5A6-736B-C6AB-E15D-7DD84642617A}"/>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99001" y="808252"/>
              <a:ext cx="2855872" cy="5101890"/>
            </a:xfrm>
            <a:prstGeom prst="rect">
              <a:avLst/>
            </a:prstGeom>
          </p:spPr>
        </p:pic>
        <p:sp>
          <p:nvSpPr>
            <p:cNvPr id="3" name="TextBox 2">
              <a:extLst>
                <a:ext uri="{FF2B5EF4-FFF2-40B4-BE49-F238E27FC236}">
                  <a16:creationId xmlns:a16="http://schemas.microsoft.com/office/drawing/2014/main" id="{B386AB0E-2E5C-1D6F-3079-ECD95BB5353E}"/>
                </a:ext>
              </a:extLst>
            </p:cNvPr>
            <p:cNvSpPr txBox="1"/>
            <p:nvPr/>
          </p:nvSpPr>
          <p:spPr>
            <a:xfrm>
              <a:off x="941606" y="1081934"/>
              <a:ext cx="1752600" cy="553998"/>
            </a:xfrm>
            <a:prstGeom prst="rect">
              <a:avLst/>
            </a:prstGeom>
            <a:noFill/>
          </p:spPr>
          <p:txBody>
            <a:bodyPr wrap="square" lIns="0" tIns="0" rIns="0" bIns="0" rtlCol="0">
              <a:prstTxWarp prst="textFadeRight">
                <a:avLst>
                  <a:gd name="adj" fmla="val 18328"/>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CHẶNG 2</a:t>
              </a:r>
            </a:p>
          </p:txBody>
        </p:sp>
      </p:grpSp>
      <p:sp>
        <p:nvSpPr>
          <p:cNvPr id="27" name="TextBox 26">
            <a:extLst>
              <a:ext uri="{FF2B5EF4-FFF2-40B4-BE49-F238E27FC236}">
                <a16:creationId xmlns:a16="http://schemas.microsoft.com/office/drawing/2014/main" id="{80CEBEEB-6E7F-3E62-0356-B8CDF612A264}"/>
              </a:ext>
            </a:extLst>
          </p:cNvPr>
          <p:cNvSpPr txBox="1"/>
          <p:nvPr/>
        </p:nvSpPr>
        <p:spPr>
          <a:xfrm>
            <a:off x="1996814" y="1974431"/>
            <a:ext cx="10195186" cy="110799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200" b="1" noProof="0" dirty="0">
                <a:ln w="12700">
                  <a:solidFill>
                    <a:prstClr val="black"/>
                  </a:solidFill>
                </a:ln>
                <a:noFill/>
                <a:latin typeface="Calibri" panose="020F0502020204030204" pitchFamily="34" charset="0"/>
                <a:cs typeface="Calibri" panose="020F0502020204030204" pitchFamily="34" charset="0"/>
              </a:rPr>
              <a:t>LUYỆN ĐỌC HIỂU</a:t>
            </a:r>
            <a:endParaRPr kumimoji="0" lang="en-US" sz="8800" b="1" i="0" u="none" strike="noStrike" kern="1200" cap="none" spc="0" normalizeH="0" baseline="0" noProof="0" dirty="0">
              <a:ln w="12700">
                <a:solidFill>
                  <a:prstClr val="black"/>
                </a:solidFill>
              </a:ln>
              <a:noFill/>
              <a:effectLst/>
              <a:uLnTx/>
              <a:uFillTx/>
              <a:latin typeface="Calibri" panose="020F0502020204030204" pitchFamily="34" charset="0"/>
              <a:ea typeface="+mn-ea"/>
              <a:cs typeface="Calibri" panose="020F0502020204030204" pitchFamily="34" charset="0"/>
            </a:endParaRPr>
          </a:p>
        </p:txBody>
      </p:sp>
      <p:sp>
        <p:nvSpPr>
          <p:cNvPr id="15" name="TextBox 14">
            <a:extLst>
              <a:ext uri="{FF2B5EF4-FFF2-40B4-BE49-F238E27FC236}">
                <a16:creationId xmlns:a16="http://schemas.microsoft.com/office/drawing/2014/main" id="{AD0A0FA8-3448-E481-61B0-93561C82454D}"/>
              </a:ext>
            </a:extLst>
          </p:cNvPr>
          <p:cNvSpPr txBox="1"/>
          <p:nvPr/>
        </p:nvSpPr>
        <p:spPr>
          <a:xfrm>
            <a:off x="2306829" y="1977888"/>
            <a:ext cx="9657522" cy="110799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12700">
                  <a:solidFill>
                    <a:prstClr val="black"/>
                  </a:solidFill>
                </a:ln>
                <a:solidFill>
                  <a:srgbClr val="FFC000"/>
                </a:solidFill>
                <a:effectLst/>
                <a:uLnTx/>
                <a:uFillTx/>
                <a:latin typeface="Calibri" panose="020F0502020204030204" pitchFamily="34" charset="0"/>
                <a:ea typeface="+mn-ea"/>
                <a:cs typeface="Calibri" panose="020F0502020204030204" pitchFamily="34" charset="0"/>
              </a:rPr>
              <a:t>LUYỆN</a:t>
            </a:r>
            <a:r>
              <a:rPr kumimoji="0" lang="en-US" sz="7200" b="1" i="0" u="none" strike="noStrike" kern="1200" cap="none" spc="0" normalizeH="0" noProof="0" dirty="0">
                <a:ln w="12700">
                  <a:solidFill>
                    <a:prstClr val="black"/>
                  </a:solidFill>
                </a:ln>
                <a:solidFill>
                  <a:srgbClr val="FFC000"/>
                </a:solidFill>
                <a:effectLst/>
                <a:uLnTx/>
                <a:uFillTx/>
                <a:latin typeface="Calibri" panose="020F0502020204030204" pitchFamily="34" charset="0"/>
                <a:ea typeface="+mn-ea"/>
                <a:cs typeface="Calibri" panose="020F0502020204030204" pitchFamily="34" charset="0"/>
              </a:rPr>
              <a:t> </a:t>
            </a:r>
            <a:r>
              <a:rPr kumimoji="0" lang="en-US" sz="7200" b="1" i="0" u="none" strike="noStrike" kern="1200" cap="none" spc="0" normalizeH="0" noProof="0" dirty="0">
                <a:ln w="12700">
                  <a:solidFill>
                    <a:prstClr val="black"/>
                  </a:solidFill>
                </a:ln>
                <a:solidFill>
                  <a:srgbClr val="FF0000"/>
                </a:solidFill>
                <a:effectLst/>
                <a:uLnTx/>
                <a:uFillTx/>
                <a:latin typeface="Calibri" panose="020F0502020204030204" pitchFamily="34" charset="0"/>
                <a:ea typeface="+mn-ea"/>
                <a:cs typeface="Calibri" panose="020F0502020204030204" pitchFamily="34" charset="0"/>
              </a:rPr>
              <a:t>ĐỌC</a:t>
            </a:r>
            <a:r>
              <a:rPr kumimoji="0" lang="en-US" sz="7200" b="1" i="0" u="none" strike="noStrike" kern="1200" cap="none" spc="0" normalizeH="0" noProof="0" dirty="0">
                <a:ln w="12700">
                  <a:solidFill>
                    <a:prstClr val="black"/>
                  </a:solidFill>
                </a:ln>
                <a:solidFill>
                  <a:srgbClr val="FFC000"/>
                </a:solidFill>
                <a:effectLst/>
                <a:uLnTx/>
                <a:uFillTx/>
                <a:latin typeface="Calibri" panose="020F0502020204030204" pitchFamily="34" charset="0"/>
                <a:ea typeface="+mn-ea"/>
                <a:cs typeface="Calibri" panose="020F0502020204030204" pitchFamily="34" charset="0"/>
              </a:rPr>
              <a:t> </a:t>
            </a:r>
            <a:r>
              <a:rPr kumimoji="0" lang="en-US" sz="7200" b="1" i="0" u="none" strike="noStrike" kern="1200" cap="none" spc="0" normalizeH="0" noProof="0" dirty="0">
                <a:ln w="12700">
                  <a:solidFill>
                    <a:prstClr val="black"/>
                  </a:solidFill>
                </a:ln>
                <a:solidFill>
                  <a:srgbClr val="00B0F0"/>
                </a:solidFill>
                <a:effectLst/>
                <a:uLnTx/>
                <a:uFillTx/>
                <a:latin typeface="Calibri" panose="020F0502020204030204" pitchFamily="34" charset="0"/>
                <a:ea typeface="+mn-ea"/>
                <a:cs typeface="Calibri" panose="020F0502020204030204" pitchFamily="34" charset="0"/>
              </a:rPr>
              <a:t>HIỂU</a:t>
            </a:r>
            <a:endParaRPr kumimoji="0" lang="en-US" sz="8800" b="1" i="0" u="none" strike="noStrike" kern="1200" cap="none" spc="0" normalizeH="0" baseline="0" noProof="0" dirty="0">
              <a:ln w="12700">
                <a:solidFill>
                  <a:prstClr val="black"/>
                </a:solidFill>
              </a:ln>
              <a:solidFill>
                <a:srgbClr val="00B0F0"/>
              </a:solidFill>
              <a:effectLst/>
              <a:uLnTx/>
              <a:uFillTx/>
              <a:latin typeface="Calibri" panose="020F0502020204030204" pitchFamily="34" charset="0"/>
              <a:ea typeface="+mn-ea"/>
              <a:cs typeface="Calibri" panose="020F0502020204030204" pitchFamily="34" charset="0"/>
            </a:endParaRPr>
          </a:p>
        </p:txBody>
      </p:sp>
      <p:pic>
        <p:nvPicPr>
          <p:cNvPr id="17" name="Graphic 16">
            <a:extLst>
              <a:ext uri="{FF2B5EF4-FFF2-40B4-BE49-F238E27FC236}">
                <a16:creationId xmlns:a16="http://schemas.microsoft.com/office/drawing/2014/main" id="{697D8D8D-281B-FE13-8B3B-7DAEB5F16D75}"/>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65022" y="349167"/>
            <a:ext cx="799270" cy="662306"/>
          </a:xfrm>
          <a:prstGeom prst="rect">
            <a:avLst/>
          </a:prstGeom>
        </p:spPr>
      </p:pic>
      <p:pic>
        <p:nvPicPr>
          <p:cNvPr id="18" name="Graphic 17">
            <a:extLst>
              <a:ext uri="{FF2B5EF4-FFF2-40B4-BE49-F238E27FC236}">
                <a16:creationId xmlns:a16="http://schemas.microsoft.com/office/drawing/2014/main" id="{E3FE1FF5-1001-50C4-0724-082D590246C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flipH="1">
            <a:off x="12264986" y="3571914"/>
            <a:ext cx="799270" cy="662306"/>
          </a:xfrm>
          <a:prstGeom prst="rect">
            <a:avLst/>
          </a:prstGeom>
        </p:spPr>
      </p:pic>
      <p:pic>
        <p:nvPicPr>
          <p:cNvPr id="8" name="Graphic 7">
            <a:extLst>
              <a:ext uri="{FF2B5EF4-FFF2-40B4-BE49-F238E27FC236}">
                <a16:creationId xmlns:a16="http://schemas.microsoft.com/office/drawing/2014/main" id="{B166EC35-BE6B-4B9C-ABE7-C57476C942CF}"/>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2882864" y="4800600"/>
            <a:ext cx="1051458" cy="1545800"/>
          </a:xfrm>
          <a:prstGeom prst="rect">
            <a:avLst/>
          </a:prstGeom>
        </p:spPr>
      </p:pic>
      <p:pic>
        <p:nvPicPr>
          <p:cNvPr id="11" name="Graphic 10">
            <a:extLst>
              <a:ext uri="{FF2B5EF4-FFF2-40B4-BE49-F238E27FC236}">
                <a16:creationId xmlns:a16="http://schemas.microsoft.com/office/drawing/2014/main" id="{62B4AAA1-2A8C-35FB-FEB7-A9547A32DF02}"/>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3976425" y="4168563"/>
            <a:ext cx="783658" cy="1404937"/>
          </a:xfrm>
          <a:prstGeom prst="rect">
            <a:avLst/>
          </a:prstGeom>
        </p:spPr>
      </p:pic>
    </p:spTree>
    <p:extLst>
      <p:ext uri="{BB962C8B-B14F-4D97-AF65-F5344CB8AC3E}">
        <p14:creationId xmlns:p14="http://schemas.microsoft.com/office/powerpoint/2010/main" val="39213663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ppt_w</p:attrName>
                                        </p:attrNameLst>
                                      </p:cBhvr>
                                      <p:tavLst>
                                        <p:tav tm="0" fmla="#ppt_w*sin(2.5*pi*$)">
                                          <p:val>
                                            <p:fltVal val="0"/>
                                          </p:val>
                                        </p:tav>
                                        <p:tav tm="100000">
                                          <p:val>
                                            <p:fltVal val="1"/>
                                          </p:val>
                                        </p:tav>
                                      </p:tavLst>
                                    </p:anim>
                                    <p:anim calcmode="lin" valueType="num">
                                      <p:cBhvr>
                                        <p:cTn id="9" dur="5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7"/>
                                        </p:tgtEl>
                                        <p:attrNameLst>
                                          <p:attrName>ppt_y</p:attrName>
                                        </p:attrNameLst>
                                      </p:cBhvr>
                                      <p:tavLst>
                                        <p:tav tm="0">
                                          <p:val>
                                            <p:strVal val="#ppt_y"/>
                                          </p:val>
                                        </p:tav>
                                        <p:tav tm="100000">
                                          <p:val>
                                            <p:strVal val="#ppt_y"/>
                                          </p:val>
                                        </p:tav>
                                      </p:tavLst>
                                    </p:anim>
                                    <p:anim calcmode="lin" valueType="num">
                                      <p:cBhvr>
                                        <p:cTn id="1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7"/>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5"/>
                                        </p:tgtEl>
                                        <p:attrNameLst>
                                          <p:attrName>ppt_y</p:attrName>
                                        </p:attrNameLst>
                                      </p:cBhvr>
                                      <p:tavLst>
                                        <p:tav tm="0">
                                          <p:val>
                                            <p:strVal val="#ppt_y"/>
                                          </p:val>
                                        </p:tav>
                                        <p:tav tm="100000">
                                          <p:val>
                                            <p:strVal val="#ppt_y"/>
                                          </p:val>
                                        </p:tav>
                                      </p:tavLst>
                                    </p:anim>
                                    <p:anim calcmode="lin" valueType="num">
                                      <p:cBhvr>
                                        <p:cTn id="2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5"/>
                                        </p:tgtEl>
                                      </p:cBhvr>
                                    </p:animEffect>
                                  </p:childTnLst>
                                </p:cTn>
                              </p:par>
                            </p:childTnLst>
                          </p:cTn>
                        </p:par>
                        <p:par>
                          <p:cTn id="25" fill="hold">
                            <p:stCondLst>
                              <p:cond delay="1550"/>
                            </p:stCondLst>
                            <p:childTnLst>
                              <p:par>
                                <p:cTn id="26" presetID="53"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250" fill="hold"/>
                                        <p:tgtEl>
                                          <p:spTgt spid="17"/>
                                        </p:tgtEl>
                                        <p:attrNameLst>
                                          <p:attrName>ppt_w</p:attrName>
                                        </p:attrNameLst>
                                      </p:cBhvr>
                                      <p:tavLst>
                                        <p:tav tm="0">
                                          <p:val>
                                            <p:fltVal val="0"/>
                                          </p:val>
                                        </p:tav>
                                        <p:tav tm="100000">
                                          <p:val>
                                            <p:strVal val="#ppt_w"/>
                                          </p:val>
                                        </p:tav>
                                      </p:tavLst>
                                    </p:anim>
                                    <p:anim calcmode="lin" valueType="num">
                                      <p:cBhvr>
                                        <p:cTn id="29" dur="250" fill="hold"/>
                                        <p:tgtEl>
                                          <p:spTgt spid="17"/>
                                        </p:tgtEl>
                                        <p:attrNameLst>
                                          <p:attrName>ppt_h</p:attrName>
                                        </p:attrNameLst>
                                      </p:cBhvr>
                                      <p:tavLst>
                                        <p:tav tm="0">
                                          <p:val>
                                            <p:fltVal val="0"/>
                                          </p:val>
                                        </p:tav>
                                        <p:tav tm="100000">
                                          <p:val>
                                            <p:strVal val="#ppt_h"/>
                                          </p:val>
                                        </p:tav>
                                      </p:tavLst>
                                    </p:anim>
                                    <p:animEffect transition="in" filter="fade">
                                      <p:cBhvr>
                                        <p:cTn id="30" dur="250"/>
                                        <p:tgtEl>
                                          <p:spTgt spid="17"/>
                                        </p:tgtEl>
                                      </p:cBhvr>
                                    </p:animEffect>
                                  </p:childTnLst>
                                </p:cTn>
                              </p:par>
                              <p:par>
                                <p:cTn id="31" presetID="53" presetClass="entr" presetSubtype="16"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250" fill="hold"/>
                                        <p:tgtEl>
                                          <p:spTgt spid="18"/>
                                        </p:tgtEl>
                                        <p:attrNameLst>
                                          <p:attrName>ppt_w</p:attrName>
                                        </p:attrNameLst>
                                      </p:cBhvr>
                                      <p:tavLst>
                                        <p:tav tm="0">
                                          <p:val>
                                            <p:fltVal val="0"/>
                                          </p:val>
                                        </p:tav>
                                        <p:tav tm="100000">
                                          <p:val>
                                            <p:strVal val="#ppt_w"/>
                                          </p:val>
                                        </p:tav>
                                      </p:tavLst>
                                    </p:anim>
                                    <p:anim calcmode="lin" valueType="num">
                                      <p:cBhvr>
                                        <p:cTn id="34" dur="250" fill="hold"/>
                                        <p:tgtEl>
                                          <p:spTgt spid="18"/>
                                        </p:tgtEl>
                                        <p:attrNameLst>
                                          <p:attrName>ppt_h</p:attrName>
                                        </p:attrNameLst>
                                      </p:cBhvr>
                                      <p:tavLst>
                                        <p:tav tm="0">
                                          <p:val>
                                            <p:fltVal val="0"/>
                                          </p:val>
                                        </p:tav>
                                        <p:tav tm="100000">
                                          <p:val>
                                            <p:strVal val="#ppt_h"/>
                                          </p:val>
                                        </p:tav>
                                      </p:tavLst>
                                    </p:anim>
                                    <p:animEffect transition="in" filter="fade">
                                      <p:cBhvr>
                                        <p:cTn id="35" dur="250"/>
                                        <p:tgtEl>
                                          <p:spTgt spid="18"/>
                                        </p:tgtEl>
                                      </p:cBhvr>
                                    </p:animEffect>
                                  </p:childTnLst>
                                </p:cTn>
                              </p:par>
                              <p:par>
                                <p:cTn id="36" presetID="32" presetClass="emph" presetSubtype="0" repeatCount="indefinite" fill="hold" grpId="1" nodeType="withEffect">
                                  <p:stCondLst>
                                    <p:cond delay="0"/>
                                  </p:stCondLst>
                                  <p:iterate type="lt">
                                    <p:tmPct val="0"/>
                                  </p:iterate>
                                  <p:childTnLst>
                                    <p:animRot by="120000">
                                      <p:cBhvr>
                                        <p:cTn id="37" dur="75" fill="hold">
                                          <p:stCondLst>
                                            <p:cond delay="0"/>
                                          </p:stCondLst>
                                        </p:cTn>
                                        <p:tgtEl>
                                          <p:spTgt spid="27"/>
                                        </p:tgtEl>
                                        <p:attrNameLst>
                                          <p:attrName>r</p:attrName>
                                        </p:attrNameLst>
                                      </p:cBhvr>
                                    </p:animRot>
                                    <p:animRot by="-240000">
                                      <p:cBhvr>
                                        <p:cTn id="38" dur="150" fill="hold">
                                          <p:stCondLst>
                                            <p:cond delay="150"/>
                                          </p:stCondLst>
                                        </p:cTn>
                                        <p:tgtEl>
                                          <p:spTgt spid="27"/>
                                        </p:tgtEl>
                                        <p:attrNameLst>
                                          <p:attrName>r</p:attrName>
                                        </p:attrNameLst>
                                      </p:cBhvr>
                                    </p:animRot>
                                    <p:animRot by="240000">
                                      <p:cBhvr>
                                        <p:cTn id="39" dur="150" fill="hold">
                                          <p:stCondLst>
                                            <p:cond delay="300"/>
                                          </p:stCondLst>
                                        </p:cTn>
                                        <p:tgtEl>
                                          <p:spTgt spid="27"/>
                                        </p:tgtEl>
                                        <p:attrNameLst>
                                          <p:attrName>r</p:attrName>
                                        </p:attrNameLst>
                                      </p:cBhvr>
                                    </p:animRot>
                                    <p:animRot by="-240000">
                                      <p:cBhvr>
                                        <p:cTn id="40" dur="150" fill="hold">
                                          <p:stCondLst>
                                            <p:cond delay="450"/>
                                          </p:stCondLst>
                                        </p:cTn>
                                        <p:tgtEl>
                                          <p:spTgt spid="27"/>
                                        </p:tgtEl>
                                        <p:attrNameLst>
                                          <p:attrName>r</p:attrName>
                                        </p:attrNameLst>
                                      </p:cBhvr>
                                    </p:animRot>
                                    <p:animRot by="120000">
                                      <p:cBhvr>
                                        <p:cTn id="41" dur="150" fill="hold">
                                          <p:stCondLst>
                                            <p:cond delay="600"/>
                                          </p:stCondLst>
                                        </p:cTn>
                                        <p:tgtEl>
                                          <p:spTgt spid="27"/>
                                        </p:tgtEl>
                                        <p:attrNameLst>
                                          <p:attrName>r</p:attrName>
                                        </p:attrNameLst>
                                      </p:cBhvr>
                                    </p:animRot>
                                  </p:childTnLst>
                                </p:cTn>
                              </p:par>
                              <p:par>
                                <p:cTn id="42" presetID="32" presetClass="emph" presetSubtype="0" repeatCount="indefinite" fill="hold" grpId="1" nodeType="withEffect">
                                  <p:stCondLst>
                                    <p:cond delay="0"/>
                                  </p:stCondLst>
                                  <p:iterate type="lt">
                                    <p:tmPct val="0"/>
                                  </p:iterate>
                                  <p:childTnLst>
                                    <p:animRot by="120000">
                                      <p:cBhvr>
                                        <p:cTn id="43" dur="75" fill="hold">
                                          <p:stCondLst>
                                            <p:cond delay="0"/>
                                          </p:stCondLst>
                                        </p:cTn>
                                        <p:tgtEl>
                                          <p:spTgt spid="15"/>
                                        </p:tgtEl>
                                        <p:attrNameLst>
                                          <p:attrName>r</p:attrName>
                                        </p:attrNameLst>
                                      </p:cBhvr>
                                    </p:animRot>
                                    <p:animRot by="-240000">
                                      <p:cBhvr>
                                        <p:cTn id="44" dur="150" fill="hold">
                                          <p:stCondLst>
                                            <p:cond delay="150"/>
                                          </p:stCondLst>
                                        </p:cTn>
                                        <p:tgtEl>
                                          <p:spTgt spid="15"/>
                                        </p:tgtEl>
                                        <p:attrNameLst>
                                          <p:attrName>r</p:attrName>
                                        </p:attrNameLst>
                                      </p:cBhvr>
                                    </p:animRot>
                                    <p:animRot by="240000">
                                      <p:cBhvr>
                                        <p:cTn id="45" dur="150" fill="hold">
                                          <p:stCondLst>
                                            <p:cond delay="300"/>
                                          </p:stCondLst>
                                        </p:cTn>
                                        <p:tgtEl>
                                          <p:spTgt spid="15"/>
                                        </p:tgtEl>
                                        <p:attrNameLst>
                                          <p:attrName>r</p:attrName>
                                        </p:attrNameLst>
                                      </p:cBhvr>
                                    </p:animRot>
                                    <p:animRot by="-240000">
                                      <p:cBhvr>
                                        <p:cTn id="46" dur="150" fill="hold">
                                          <p:stCondLst>
                                            <p:cond delay="450"/>
                                          </p:stCondLst>
                                        </p:cTn>
                                        <p:tgtEl>
                                          <p:spTgt spid="15"/>
                                        </p:tgtEl>
                                        <p:attrNameLst>
                                          <p:attrName>r</p:attrName>
                                        </p:attrNameLst>
                                      </p:cBhvr>
                                    </p:animRot>
                                    <p:animRot by="120000">
                                      <p:cBhvr>
                                        <p:cTn id="47" dur="150" fill="hold">
                                          <p:stCondLst>
                                            <p:cond delay="600"/>
                                          </p:stCondLst>
                                        </p:cTn>
                                        <p:tgtEl>
                                          <p:spTgt spid="15"/>
                                        </p:tgtEl>
                                        <p:attrNameLst>
                                          <p:attrName>r</p:attrName>
                                        </p:attrNameLst>
                                      </p:cBhvr>
                                    </p:animRot>
                                  </p:childTnLst>
                                </p:cTn>
                              </p:par>
                              <p:par>
                                <p:cTn id="48" presetID="32" presetClass="emph" presetSubtype="0" repeatCount="indefinite" fill="hold" nodeType="withEffect">
                                  <p:stCondLst>
                                    <p:cond delay="0"/>
                                  </p:stCondLst>
                                  <p:childTnLst>
                                    <p:animRot by="120000">
                                      <p:cBhvr>
                                        <p:cTn id="49" dur="75" fill="hold">
                                          <p:stCondLst>
                                            <p:cond delay="0"/>
                                          </p:stCondLst>
                                        </p:cTn>
                                        <p:tgtEl>
                                          <p:spTgt spid="17"/>
                                        </p:tgtEl>
                                        <p:attrNameLst>
                                          <p:attrName>r</p:attrName>
                                        </p:attrNameLst>
                                      </p:cBhvr>
                                    </p:animRot>
                                    <p:animRot by="-240000">
                                      <p:cBhvr>
                                        <p:cTn id="50" dur="150" fill="hold">
                                          <p:stCondLst>
                                            <p:cond delay="150"/>
                                          </p:stCondLst>
                                        </p:cTn>
                                        <p:tgtEl>
                                          <p:spTgt spid="17"/>
                                        </p:tgtEl>
                                        <p:attrNameLst>
                                          <p:attrName>r</p:attrName>
                                        </p:attrNameLst>
                                      </p:cBhvr>
                                    </p:animRot>
                                    <p:animRot by="240000">
                                      <p:cBhvr>
                                        <p:cTn id="51" dur="150" fill="hold">
                                          <p:stCondLst>
                                            <p:cond delay="300"/>
                                          </p:stCondLst>
                                        </p:cTn>
                                        <p:tgtEl>
                                          <p:spTgt spid="17"/>
                                        </p:tgtEl>
                                        <p:attrNameLst>
                                          <p:attrName>r</p:attrName>
                                        </p:attrNameLst>
                                      </p:cBhvr>
                                    </p:animRot>
                                    <p:animRot by="-240000">
                                      <p:cBhvr>
                                        <p:cTn id="52" dur="150" fill="hold">
                                          <p:stCondLst>
                                            <p:cond delay="450"/>
                                          </p:stCondLst>
                                        </p:cTn>
                                        <p:tgtEl>
                                          <p:spTgt spid="17"/>
                                        </p:tgtEl>
                                        <p:attrNameLst>
                                          <p:attrName>r</p:attrName>
                                        </p:attrNameLst>
                                      </p:cBhvr>
                                    </p:animRot>
                                    <p:animRot by="120000">
                                      <p:cBhvr>
                                        <p:cTn id="53" dur="150" fill="hold">
                                          <p:stCondLst>
                                            <p:cond delay="600"/>
                                          </p:stCondLst>
                                        </p:cTn>
                                        <p:tgtEl>
                                          <p:spTgt spid="17"/>
                                        </p:tgtEl>
                                        <p:attrNameLst>
                                          <p:attrName>r</p:attrName>
                                        </p:attrNameLst>
                                      </p:cBhvr>
                                    </p:animRot>
                                  </p:childTnLst>
                                </p:cTn>
                              </p:par>
                              <p:par>
                                <p:cTn id="54" presetID="32" presetClass="emph" presetSubtype="0" repeatCount="indefinite" fill="hold" nodeType="withEffect">
                                  <p:stCondLst>
                                    <p:cond delay="0"/>
                                  </p:stCondLst>
                                  <p:childTnLst>
                                    <p:animRot by="120000">
                                      <p:cBhvr>
                                        <p:cTn id="55" dur="75" fill="hold">
                                          <p:stCondLst>
                                            <p:cond delay="0"/>
                                          </p:stCondLst>
                                        </p:cTn>
                                        <p:tgtEl>
                                          <p:spTgt spid="18"/>
                                        </p:tgtEl>
                                        <p:attrNameLst>
                                          <p:attrName>r</p:attrName>
                                        </p:attrNameLst>
                                      </p:cBhvr>
                                    </p:animRot>
                                    <p:animRot by="-240000">
                                      <p:cBhvr>
                                        <p:cTn id="56" dur="150" fill="hold">
                                          <p:stCondLst>
                                            <p:cond delay="150"/>
                                          </p:stCondLst>
                                        </p:cTn>
                                        <p:tgtEl>
                                          <p:spTgt spid="18"/>
                                        </p:tgtEl>
                                        <p:attrNameLst>
                                          <p:attrName>r</p:attrName>
                                        </p:attrNameLst>
                                      </p:cBhvr>
                                    </p:animRot>
                                    <p:animRot by="240000">
                                      <p:cBhvr>
                                        <p:cTn id="57" dur="150" fill="hold">
                                          <p:stCondLst>
                                            <p:cond delay="300"/>
                                          </p:stCondLst>
                                        </p:cTn>
                                        <p:tgtEl>
                                          <p:spTgt spid="18"/>
                                        </p:tgtEl>
                                        <p:attrNameLst>
                                          <p:attrName>r</p:attrName>
                                        </p:attrNameLst>
                                      </p:cBhvr>
                                    </p:animRot>
                                    <p:animRot by="-240000">
                                      <p:cBhvr>
                                        <p:cTn id="58" dur="150" fill="hold">
                                          <p:stCondLst>
                                            <p:cond delay="450"/>
                                          </p:stCondLst>
                                        </p:cTn>
                                        <p:tgtEl>
                                          <p:spTgt spid="18"/>
                                        </p:tgtEl>
                                        <p:attrNameLst>
                                          <p:attrName>r</p:attrName>
                                        </p:attrNameLst>
                                      </p:cBhvr>
                                    </p:animRot>
                                    <p:animRot by="120000">
                                      <p:cBhvr>
                                        <p:cTn id="59" dur="150" fill="hold">
                                          <p:stCondLst>
                                            <p:cond delay="6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15" grpId="0"/>
      <p:bldP spid="1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F148762-FDD4-B790-5233-0C5E96CB6B5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714908" y="3505200"/>
            <a:ext cx="1674437" cy="3001920"/>
          </a:xfrm>
          <a:prstGeom prst="rect">
            <a:avLst/>
          </a:prstGeom>
        </p:spPr>
      </p:pic>
      <p:grpSp>
        <p:nvGrpSpPr>
          <p:cNvPr id="20" name="Group 19">
            <a:extLst>
              <a:ext uri="{FF2B5EF4-FFF2-40B4-BE49-F238E27FC236}">
                <a16:creationId xmlns:a16="http://schemas.microsoft.com/office/drawing/2014/main" id="{11B36CC0-681A-0D32-3F9B-9404AC126345}"/>
              </a:ext>
            </a:extLst>
          </p:cNvPr>
          <p:cNvGrpSpPr/>
          <p:nvPr/>
        </p:nvGrpSpPr>
        <p:grpSpPr>
          <a:xfrm flipH="1">
            <a:off x="4608921" y="1447801"/>
            <a:ext cx="6735854" cy="4457698"/>
            <a:chOff x="4937193" y="2281247"/>
            <a:chExt cx="8321418" cy="4667779"/>
          </a:xfrm>
        </p:grpSpPr>
        <p:pic>
          <p:nvPicPr>
            <p:cNvPr id="21" name="Graphic 20">
              <a:extLst>
                <a:ext uri="{FF2B5EF4-FFF2-40B4-BE49-F238E27FC236}">
                  <a16:creationId xmlns:a16="http://schemas.microsoft.com/office/drawing/2014/main" id="{8F8AF3DE-11C0-93A5-914C-AB187B42504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rot="5400000" flipV="1">
              <a:off x="6899643" y="590059"/>
              <a:ext cx="4667779" cy="8050156"/>
            </a:xfrm>
            <a:prstGeom prst="rect">
              <a:avLst/>
            </a:prstGeom>
          </p:spPr>
        </p:pic>
        <p:sp>
          <p:nvSpPr>
            <p:cNvPr id="25" name="Speech Bubble: Rectangle with Corners Rounded 24">
              <a:extLst>
                <a:ext uri="{FF2B5EF4-FFF2-40B4-BE49-F238E27FC236}">
                  <a16:creationId xmlns:a16="http://schemas.microsoft.com/office/drawing/2014/main" id="{E6456DA3-6A15-290C-4942-B5C22F3D1A92}"/>
                </a:ext>
              </a:extLst>
            </p:cNvPr>
            <p:cNvSpPr/>
            <p:nvPr/>
          </p:nvSpPr>
          <p:spPr>
            <a:xfrm>
              <a:off x="4937193" y="2743646"/>
              <a:ext cx="7202927" cy="3582195"/>
            </a:xfrm>
            <a:prstGeom prst="wedgeRoundRectCallout">
              <a:avLst>
                <a:gd name="adj1" fmla="val -47010"/>
                <a:gd name="adj2" fmla="val 20915"/>
                <a:gd name="adj3" fmla="val 16667"/>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Trong</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bài</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đọc</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có</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từ</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nào</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bạn</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chưa</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hiểu</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0" i="1"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nghĩa</a:t>
              </a:r>
              <a:r>
                <a:rPr kumimoji="0" lang="en-US" sz="5400"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grpSp>
      <p:grpSp>
        <p:nvGrpSpPr>
          <p:cNvPr id="9" name="Group 8">
            <a:extLst>
              <a:ext uri="{FF2B5EF4-FFF2-40B4-BE49-F238E27FC236}">
                <a16:creationId xmlns:a16="http://schemas.microsoft.com/office/drawing/2014/main" id="{A9499397-AA6A-F2E1-CDCB-B1BF4CFA3039}"/>
              </a:ext>
            </a:extLst>
          </p:cNvPr>
          <p:cNvGrpSpPr/>
          <p:nvPr/>
        </p:nvGrpSpPr>
        <p:grpSpPr>
          <a:xfrm>
            <a:off x="3332818" y="76200"/>
            <a:ext cx="5526365" cy="1086132"/>
            <a:chOff x="3092880" y="0"/>
            <a:chExt cx="5699569" cy="1284494"/>
          </a:xfrm>
        </p:grpSpPr>
        <p:pic>
          <p:nvPicPr>
            <p:cNvPr id="10" name="Picture 9">
              <a:extLst>
                <a:ext uri="{FF2B5EF4-FFF2-40B4-BE49-F238E27FC236}">
                  <a16:creationId xmlns:a16="http://schemas.microsoft.com/office/drawing/2014/main" id="{D5A075E7-EF74-74F1-699B-459D8EB30611}"/>
                </a:ext>
              </a:extLst>
            </p:cNvPr>
            <p:cNvPicPr>
              <a:picLocks noChangeAspect="1"/>
            </p:cNvPicPr>
            <p:nvPr/>
          </p:nvPicPr>
          <p:blipFill>
            <a:blip r:embed="rId7">
              <a:lum contrast="40000"/>
            </a:blip>
            <a:stretch>
              <a:fillRect/>
            </a:stretch>
          </p:blipFill>
          <p:spPr>
            <a:xfrm>
              <a:off x="3092880" y="0"/>
              <a:ext cx="5699569" cy="1284494"/>
            </a:xfrm>
            <a:prstGeom prst="rect">
              <a:avLst/>
            </a:prstGeom>
          </p:spPr>
        </p:pic>
        <p:sp>
          <p:nvSpPr>
            <p:cNvPr id="11" name="TextBox 10">
              <a:extLst>
                <a:ext uri="{FF2B5EF4-FFF2-40B4-BE49-F238E27FC236}">
                  <a16:creationId xmlns:a16="http://schemas.microsoft.com/office/drawing/2014/main" id="{75CDC419-EEC8-1100-23A5-5D317A763776}"/>
                </a:ext>
              </a:extLst>
            </p:cNvPr>
            <p:cNvSpPr txBox="1"/>
            <p:nvPr/>
          </p:nvSpPr>
          <p:spPr>
            <a:xfrm>
              <a:off x="3769186" y="376132"/>
              <a:ext cx="4346954" cy="58237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Giải</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nghĩa</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từ</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khó</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hiểu</a:t>
              </a:r>
              <a:endPar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783585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4896393A-6805-5A33-212E-C6902867DA71}"/>
              </a:ext>
            </a:extLst>
          </p:cNvPr>
          <p:cNvGrpSpPr/>
          <p:nvPr/>
        </p:nvGrpSpPr>
        <p:grpSpPr>
          <a:xfrm>
            <a:off x="498914" y="986506"/>
            <a:ext cx="11235886" cy="5413015"/>
            <a:chOff x="-1101479" y="2562935"/>
            <a:chExt cx="7144680" cy="3831962"/>
          </a:xfrm>
        </p:grpSpPr>
        <p:grpSp>
          <p:nvGrpSpPr>
            <p:cNvPr id="28" name="Group 27">
              <a:extLst>
                <a:ext uri="{FF2B5EF4-FFF2-40B4-BE49-F238E27FC236}">
                  <a16:creationId xmlns:a16="http://schemas.microsoft.com/office/drawing/2014/main" id="{01BB555C-6E28-1300-996E-73FF3FCEE0D2}"/>
                </a:ext>
              </a:extLst>
            </p:cNvPr>
            <p:cNvGrpSpPr/>
            <p:nvPr/>
          </p:nvGrpSpPr>
          <p:grpSpPr>
            <a:xfrm>
              <a:off x="-1101479" y="2562935"/>
              <a:ext cx="7144680" cy="3831962"/>
              <a:chOff x="-1101479" y="2562935"/>
              <a:chExt cx="7144680" cy="3831962"/>
            </a:xfrm>
          </p:grpSpPr>
          <p:sp>
            <p:nvSpPr>
              <p:cNvPr id="30" name="Rectangle: Rounded Corners 29">
                <a:extLst>
                  <a:ext uri="{FF2B5EF4-FFF2-40B4-BE49-F238E27FC236}">
                    <a16:creationId xmlns:a16="http://schemas.microsoft.com/office/drawing/2014/main" id="{0273CDA4-5C19-72BD-6E08-9F902BD1769E}"/>
                  </a:ext>
                </a:extLst>
              </p:cNvPr>
              <p:cNvSpPr/>
              <p:nvPr/>
            </p:nvSpPr>
            <p:spPr>
              <a:xfrm>
                <a:off x="-1101479" y="3870693"/>
                <a:ext cx="7144680" cy="2524204"/>
              </a:xfrm>
              <a:custGeom>
                <a:avLst/>
                <a:gdLst>
                  <a:gd name="connsiteX0" fmla="*/ 0 w 7144680"/>
                  <a:gd name="connsiteY0" fmla="*/ 420709 h 2524204"/>
                  <a:gd name="connsiteX1" fmla="*/ 420709 w 7144680"/>
                  <a:gd name="connsiteY1" fmla="*/ 0 h 2524204"/>
                  <a:gd name="connsiteX2" fmla="*/ 1051035 w 7144680"/>
                  <a:gd name="connsiteY2" fmla="*/ 0 h 2524204"/>
                  <a:gd name="connsiteX3" fmla="*/ 1555296 w 7144680"/>
                  <a:gd name="connsiteY3" fmla="*/ 0 h 2524204"/>
                  <a:gd name="connsiteX4" fmla="*/ 2248655 w 7144680"/>
                  <a:gd name="connsiteY4" fmla="*/ 0 h 2524204"/>
                  <a:gd name="connsiteX5" fmla="*/ 2942014 w 7144680"/>
                  <a:gd name="connsiteY5" fmla="*/ 0 h 2524204"/>
                  <a:gd name="connsiteX6" fmla="*/ 3698405 w 7144680"/>
                  <a:gd name="connsiteY6" fmla="*/ 0 h 2524204"/>
                  <a:gd name="connsiteX7" fmla="*/ 4391764 w 7144680"/>
                  <a:gd name="connsiteY7" fmla="*/ 0 h 2524204"/>
                  <a:gd name="connsiteX8" fmla="*/ 5022090 w 7144680"/>
                  <a:gd name="connsiteY8" fmla="*/ 0 h 2524204"/>
                  <a:gd name="connsiteX9" fmla="*/ 5526351 w 7144680"/>
                  <a:gd name="connsiteY9" fmla="*/ 0 h 2524204"/>
                  <a:gd name="connsiteX10" fmla="*/ 6723971 w 7144680"/>
                  <a:gd name="connsiteY10" fmla="*/ 0 h 2524204"/>
                  <a:gd name="connsiteX11" fmla="*/ 7144680 w 7144680"/>
                  <a:gd name="connsiteY11" fmla="*/ 420709 h 2524204"/>
                  <a:gd name="connsiteX12" fmla="*/ 7144680 w 7144680"/>
                  <a:gd name="connsiteY12" fmla="*/ 947982 h 2524204"/>
                  <a:gd name="connsiteX13" fmla="*/ 7144680 w 7144680"/>
                  <a:gd name="connsiteY13" fmla="*/ 1475255 h 2524204"/>
                  <a:gd name="connsiteX14" fmla="*/ 7144680 w 7144680"/>
                  <a:gd name="connsiteY14" fmla="*/ 2103495 h 2524204"/>
                  <a:gd name="connsiteX15" fmla="*/ 6723971 w 7144680"/>
                  <a:gd name="connsiteY15" fmla="*/ 2524204 h 2524204"/>
                  <a:gd name="connsiteX16" fmla="*/ 6219710 w 7144680"/>
                  <a:gd name="connsiteY16" fmla="*/ 2524204 h 2524204"/>
                  <a:gd name="connsiteX17" fmla="*/ 5778482 w 7144680"/>
                  <a:gd name="connsiteY17" fmla="*/ 2524204 h 2524204"/>
                  <a:gd name="connsiteX18" fmla="*/ 5211188 w 7144680"/>
                  <a:gd name="connsiteY18" fmla="*/ 2524204 h 2524204"/>
                  <a:gd name="connsiteX19" fmla="*/ 4643895 w 7144680"/>
                  <a:gd name="connsiteY19" fmla="*/ 2524204 h 2524204"/>
                  <a:gd name="connsiteX20" fmla="*/ 3887503 w 7144680"/>
                  <a:gd name="connsiteY20" fmla="*/ 2524204 h 2524204"/>
                  <a:gd name="connsiteX21" fmla="*/ 3257177 w 7144680"/>
                  <a:gd name="connsiteY21" fmla="*/ 2524204 h 2524204"/>
                  <a:gd name="connsiteX22" fmla="*/ 2500785 w 7144680"/>
                  <a:gd name="connsiteY22" fmla="*/ 2524204 h 2524204"/>
                  <a:gd name="connsiteX23" fmla="*/ 1744394 w 7144680"/>
                  <a:gd name="connsiteY23" fmla="*/ 2524204 h 2524204"/>
                  <a:gd name="connsiteX24" fmla="*/ 1051035 w 7144680"/>
                  <a:gd name="connsiteY24" fmla="*/ 2524204 h 2524204"/>
                  <a:gd name="connsiteX25" fmla="*/ 420709 w 7144680"/>
                  <a:gd name="connsiteY25" fmla="*/ 2524204 h 2524204"/>
                  <a:gd name="connsiteX26" fmla="*/ 0 w 7144680"/>
                  <a:gd name="connsiteY26" fmla="*/ 2103495 h 2524204"/>
                  <a:gd name="connsiteX27" fmla="*/ 0 w 7144680"/>
                  <a:gd name="connsiteY27" fmla="*/ 1542566 h 2524204"/>
                  <a:gd name="connsiteX28" fmla="*/ 0 w 7144680"/>
                  <a:gd name="connsiteY28" fmla="*/ 981638 h 2524204"/>
                  <a:gd name="connsiteX29" fmla="*/ 0 w 7144680"/>
                  <a:gd name="connsiteY29" fmla="*/ 420709 h 252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144680" h="2524204" fill="none" extrusionOk="0">
                    <a:moveTo>
                      <a:pt x="0" y="420709"/>
                    </a:moveTo>
                    <a:cubicBezTo>
                      <a:pt x="-17578" y="199844"/>
                      <a:pt x="195783" y="999"/>
                      <a:pt x="420709" y="0"/>
                    </a:cubicBezTo>
                    <a:cubicBezTo>
                      <a:pt x="603056" y="7828"/>
                      <a:pt x="817907" y="-4035"/>
                      <a:pt x="1051035" y="0"/>
                    </a:cubicBezTo>
                    <a:cubicBezTo>
                      <a:pt x="1284163" y="4035"/>
                      <a:pt x="1347240" y="1730"/>
                      <a:pt x="1555296" y="0"/>
                    </a:cubicBezTo>
                    <a:cubicBezTo>
                      <a:pt x="1763352" y="-1730"/>
                      <a:pt x="1996559" y="-1118"/>
                      <a:pt x="2248655" y="0"/>
                    </a:cubicBezTo>
                    <a:cubicBezTo>
                      <a:pt x="2500751" y="1118"/>
                      <a:pt x="2772203" y="-16318"/>
                      <a:pt x="2942014" y="0"/>
                    </a:cubicBezTo>
                    <a:cubicBezTo>
                      <a:pt x="3111825" y="16318"/>
                      <a:pt x="3361090" y="2591"/>
                      <a:pt x="3698405" y="0"/>
                    </a:cubicBezTo>
                    <a:cubicBezTo>
                      <a:pt x="4035720" y="-2591"/>
                      <a:pt x="4219838" y="954"/>
                      <a:pt x="4391764" y="0"/>
                    </a:cubicBezTo>
                    <a:cubicBezTo>
                      <a:pt x="4563690" y="-954"/>
                      <a:pt x="4810894" y="28999"/>
                      <a:pt x="5022090" y="0"/>
                    </a:cubicBezTo>
                    <a:cubicBezTo>
                      <a:pt x="5233286" y="-28999"/>
                      <a:pt x="5319510" y="17569"/>
                      <a:pt x="5526351" y="0"/>
                    </a:cubicBezTo>
                    <a:cubicBezTo>
                      <a:pt x="5733192" y="-17569"/>
                      <a:pt x="6165892" y="-51614"/>
                      <a:pt x="6723971" y="0"/>
                    </a:cubicBezTo>
                    <a:cubicBezTo>
                      <a:pt x="6943425" y="5795"/>
                      <a:pt x="7179063" y="153503"/>
                      <a:pt x="7144680" y="420709"/>
                    </a:cubicBezTo>
                    <a:cubicBezTo>
                      <a:pt x="7157061" y="551694"/>
                      <a:pt x="7130527" y="809083"/>
                      <a:pt x="7144680" y="947982"/>
                    </a:cubicBezTo>
                    <a:cubicBezTo>
                      <a:pt x="7158833" y="1086881"/>
                      <a:pt x="7156164" y="1320884"/>
                      <a:pt x="7144680" y="1475255"/>
                    </a:cubicBezTo>
                    <a:cubicBezTo>
                      <a:pt x="7133196" y="1629626"/>
                      <a:pt x="7119683" y="1932573"/>
                      <a:pt x="7144680" y="2103495"/>
                    </a:cubicBezTo>
                    <a:cubicBezTo>
                      <a:pt x="7156093" y="2391701"/>
                      <a:pt x="6969679" y="2542010"/>
                      <a:pt x="6723971" y="2524204"/>
                    </a:cubicBezTo>
                    <a:cubicBezTo>
                      <a:pt x="6514093" y="2519676"/>
                      <a:pt x="6385289" y="2501190"/>
                      <a:pt x="6219710" y="2524204"/>
                    </a:cubicBezTo>
                    <a:cubicBezTo>
                      <a:pt x="6054131" y="2547218"/>
                      <a:pt x="5956786" y="2544033"/>
                      <a:pt x="5778482" y="2524204"/>
                    </a:cubicBezTo>
                    <a:cubicBezTo>
                      <a:pt x="5600178" y="2504375"/>
                      <a:pt x="5381145" y="2523838"/>
                      <a:pt x="5211188" y="2524204"/>
                    </a:cubicBezTo>
                    <a:cubicBezTo>
                      <a:pt x="5041231" y="2524570"/>
                      <a:pt x="4877953" y="2547968"/>
                      <a:pt x="4643895" y="2524204"/>
                    </a:cubicBezTo>
                    <a:cubicBezTo>
                      <a:pt x="4409837" y="2500440"/>
                      <a:pt x="4178389" y="2526399"/>
                      <a:pt x="3887503" y="2524204"/>
                    </a:cubicBezTo>
                    <a:cubicBezTo>
                      <a:pt x="3596617" y="2522009"/>
                      <a:pt x="3542878" y="2509248"/>
                      <a:pt x="3257177" y="2524204"/>
                    </a:cubicBezTo>
                    <a:cubicBezTo>
                      <a:pt x="2971476" y="2539160"/>
                      <a:pt x="2766875" y="2492887"/>
                      <a:pt x="2500785" y="2524204"/>
                    </a:cubicBezTo>
                    <a:cubicBezTo>
                      <a:pt x="2234695" y="2555521"/>
                      <a:pt x="2120413" y="2541270"/>
                      <a:pt x="1744394" y="2524204"/>
                    </a:cubicBezTo>
                    <a:cubicBezTo>
                      <a:pt x="1368375" y="2507138"/>
                      <a:pt x="1290310" y="2497405"/>
                      <a:pt x="1051035" y="2524204"/>
                    </a:cubicBezTo>
                    <a:cubicBezTo>
                      <a:pt x="811760" y="2551003"/>
                      <a:pt x="575434" y="2501750"/>
                      <a:pt x="420709" y="2524204"/>
                    </a:cubicBezTo>
                    <a:cubicBezTo>
                      <a:pt x="242545" y="2516745"/>
                      <a:pt x="4582" y="2359471"/>
                      <a:pt x="0" y="2103495"/>
                    </a:cubicBezTo>
                    <a:cubicBezTo>
                      <a:pt x="-21923" y="1905562"/>
                      <a:pt x="-1832" y="1741202"/>
                      <a:pt x="0" y="1542566"/>
                    </a:cubicBezTo>
                    <a:cubicBezTo>
                      <a:pt x="1832" y="1343930"/>
                      <a:pt x="13977" y="1153011"/>
                      <a:pt x="0" y="981638"/>
                    </a:cubicBezTo>
                    <a:cubicBezTo>
                      <a:pt x="-13977" y="810265"/>
                      <a:pt x="26582" y="676374"/>
                      <a:pt x="0" y="420709"/>
                    </a:cubicBezTo>
                    <a:close/>
                  </a:path>
                  <a:path w="7144680" h="2524204" stroke="0" extrusionOk="0">
                    <a:moveTo>
                      <a:pt x="0" y="420709"/>
                    </a:moveTo>
                    <a:cubicBezTo>
                      <a:pt x="-9088" y="134401"/>
                      <a:pt x="160951" y="15017"/>
                      <a:pt x="420709" y="0"/>
                    </a:cubicBezTo>
                    <a:cubicBezTo>
                      <a:pt x="624437" y="17818"/>
                      <a:pt x="869942" y="-594"/>
                      <a:pt x="1051035" y="0"/>
                    </a:cubicBezTo>
                    <a:cubicBezTo>
                      <a:pt x="1232128" y="594"/>
                      <a:pt x="1321816" y="22827"/>
                      <a:pt x="1555296" y="0"/>
                    </a:cubicBezTo>
                    <a:cubicBezTo>
                      <a:pt x="1788776" y="-22827"/>
                      <a:pt x="1821249" y="-7857"/>
                      <a:pt x="1996525" y="0"/>
                    </a:cubicBezTo>
                    <a:cubicBezTo>
                      <a:pt x="2171801" y="7857"/>
                      <a:pt x="2461797" y="2023"/>
                      <a:pt x="2689883" y="0"/>
                    </a:cubicBezTo>
                    <a:cubicBezTo>
                      <a:pt x="2917969" y="-2023"/>
                      <a:pt x="3100147" y="14732"/>
                      <a:pt x="3383242" y="0"/>
                    </a:cubicBezTo>
                    <a:cubicBezTo>
                      <a:pt x="3666337" y="-14732"/>
                      <a:pt x="3801327" y="-21144"/>
                      <a:pt x="4013568" y="0"/>
                    </a:cubicBezTo>
                    <a:cubicBezTo>
                      <a:pt x="4225809" y="21144"/>
                      <a:pt x="4452146" y="-3028"/>
                      <a:pt x="4580862" y="0"/>
                    </a:cubicBezTo>
                    <a:cubicBezTo>
                      <a:pt x="4709578" y="3028"/>
                      <a:pt x="5019175" y="-2894"/>
                      <a:pt x="5148155" y="0"/>
                    </a:cubicBezTo>
                    <a:cubicBezTo>
                      <a:pt x="5277135" y="2894"/>
                      <a:pt x="5494508" y="-7741"/>
                      <a:pt x="5589384" y="0"/>
                    </a:cubicBezTo>
                    <a:cubicBezTo>
                      <a:pt x="5684260" y="7741"/>
                      <a:pt x="6311598" y="10781"/>
                      <a:pt x="6723971" y="0"/>
                    </a:cubicBezTo>
                    <a:cubicBezTo>
                      <a:pt x="6980128" y="-20347"/>
                      <a:pt x="7138616" y="198489"/>
                      <a:pt x="7144680" y="420709"/>
                    </a:cubicBezTo>
                    <a:cubicBezTo>
                      <a:pt x="7122957" y="679038"/>
                      <a:pt x="7167316" y="841643"/>
                      <a:pt x="7144680" y="947982"/>
                    </a:cubicBezTo>
                    <a:cubicBezTo>
                      <a:pt x="7122044" y="1054321"/>
                      <a:pt x="7123567" y="1249949"/>
                      <a:pt x="7144680" y="1542566"/>
                    </a:cubicBezTo>
                    <a:cubicBezTo>
                      <a:pt x="7165793" y="1835183"/>
                      <a:pt x="7119212" y="1840395"/>
                      <a:pt x="7144680" y="2103495"/>
                    </a:cubicBezTo>
                    <a:cubicBezTo>
                      <a:pt x="7129323" y="2305447"/>
                      <a:pt x="6954320" y="2534982"/>
                      <a:pt x="6723971" y="2524204"/>
                    </a:cubicBezTo>
                    <a:cubicBezTo>
                      <a:pt x="6472061" y="2525830"/>
                      <a:pt x="6267213" y="2513025"/>
                      <a:pt x="6030612" y="2524204"/>
                    </a:cubicBezTo>
                    <a:cubicBezTo>
                      <a:pt x="5794011" y="2535383"/>
                      <a:pt x="5581688" y="2501687"/>
                      <a:pt x="5463319" y="2524204"/>
                    </a:cubicBezTo>
                    <a:cubicBezTo>
                      <a:pt x="5344950" y="2546721"/>
                      <a:pt x="5118320" y="2530004"/>
                      <a:pt x="5022090" y="2524204"/>
                    </a:cubicBezTo>
                    <a:cubicBezTo>
                      <a:pt x="4925860" y="2518404"/>
                      <a:pt x="4552965" y="2550387"/>
                      <a:pt x="4391764" y="2524204"/>
                    </a:cubicBezTo>
                    <a:cubicBezTo>
                      <a:pt x="4230563" y="2498021"/>
                      <a:pt x="4071745" y="2513954"/>
                      <a:pt x="3950536" y="2524204"/>
                    </a:cubicBezTo>
                    <a:cubicBezTo>
                      <a:pt x="3829327" y="2534454"/>
                      <a:pt x="3369210" y="2499055"/>
                      <a:pt x="3194144" y="2524204"/>
                    </a:cubicBezTo>
                    <a:cubicBezTo>
                      <a:pt x="3019078" y="2549353"/>
                      <a:pt x="2895602" y="2511740"/>
                      <a:pt x="2626851" y="2524204"/>
                    </a:cubicBezTo>
                    <a:cubicBezTo>
                      <a:pt x="2358100" y="2536668"/>
                      <a:pt x="2238132" y="2561134"/>
                      <a:pt x="1870459" y="2524204"/>
                    </a:cubicBezTo>
                    <a:cubicBezTo>
                      <a:pt x="1502786" y="2487274"/>
                      <a:pt x="1588443" y="2527842"/>
                      <a:pt x="1429231" y="2524204"/>
                    </a:cubicBezTo>
                    <a:cubicBezTo>
                      <a:pt x="1270019" y="2520566"/>
                      <a:pt x="1206672" y="2507509"/>
                      <a:pt x="988003" y="2524204"/>
                    </a:cubicBezTo>
                    <a:cubicBezTo>
                      <a:pt x="769334" y="2540899"/>
                      <a:pt x="691416" y="2545107"/>
                      <a:pt x="420709" y="2524204"/>
                    </a:cubicBezTo>
                    <a:cubicBezTo>
                      <a:pt x="211594" y="2560339"/>
                      <a:pt x="55713" y="2341994"/>
                      <a:pt x="0" y="2103495"/>
                    </a:cubicBezTo>
                    <a:cubicBezTo>
                      <a:pt x="-23759" y="1934236"/>
                      <a:pt x="-16890" y="1809373"/>
                      <a:pt x="0" y="1576222"/>
                    </a:cubicBezTo>
                    <a:cubicBezTo>
                      <a:pt x="16890" y="1343071"/>
                      <a:pt x="-17714" y="1259831"/>
                      <a:pt x="0" y="1048949"/>
                    </a:cubicBezTo>
                    <a:cubicBezTo>
                      <a:pt x="17714" y="838067"/>
                      <a:pt x="21334" y="673518"/>
                      <a:pt x="0" y="420709"/>
                    </a:cubicBezTo>
                    <a:close/>
                  </a:path>
                </a:pathLst>
              </a:custGeom>
              <a:ln w="28575">
                <a:solidFill>
                  <a:srgbClr val="FFC000"/>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1" name="Graphic 30">
                <a:extLst>
                  <a:ext uri="{FF2B5EF4-FFF2-40B4-BE49-F238E27FC236}">
                    <a16:creationId xmlns:a16="http://schemas.microsoft.com/office/drawing/2014/main" id="{A5916EFE-08D7-E8D2-8109-D5FD679F289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110700" y="2562935"/>
                <a:ext cx="2693797" cy="1801994"/>
              </a:xfrm>
              <a:prstGeom prst="rect">
                <a:avLst/>
              </a:prstGeom>
            </p:spPr>
          </p:pic>
        </p:grpSp>
        <p:sp>
          <p:nvSpPr>
            <p:cNvPr id="29" name="TextBox 28">
              <a:extLst>
                <a:ext uri="{FF2B5EF4-FFF2-40B4-BE49-F238E27FC236}">
                  <a16:creationId xmlns:a16="http://schemas.microsoft.com/office/drawing/2014/main" id="{8A7988B3-42B1-1A49-D814-A9957013CD7E}"/>
                </a:ext>
              </a:extLst>
            </p:cNvPr>
            <p:cNvSpPr txBox="1"/>
            <p:nvPr/>
          </p:nvSpPr>
          <p:spPr>
            <a:xfrm>
              <a:off x="990600" y="3463932"/>
              <a:ext cx="2933997" cy="71900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b="1" dirty="0" err="1">
                  <a:solidFill>
                    <a:srgbClr val="F14124"/>
                  </a:solidFill>
                  <a:latin typeface="Arial-Rounded" panose="020B0500000000000000" pitchFamily="34" charset="0"/>
                  <a:ea typeface="Arial-Rounded" panose="020B0500000000000000" pitchFamily="34" charset="0"/>
                  <a:cs typeface="Arial-Rounded" panose="020B0500000000000000" pitchFamily="34" charset="0"/>
                </a:rPr>
                <a:t>lách</a:t>
              </a:r>
              <a:r>
                <a:rPr lang="en-US" sz="6600" b="1" dirty="0">
                  <a:solidFill>
                    <a:srgbClr val="F14124"/>
                  </a:solidFill>
                  <a:latin typeface="Arial-Rounded" panose="020B0500000000000000" pitchFamily="34" charset="0"/>
                  <a:ea typeface="Arial-Rounded" panose="020B0500000000000000" pitchFamily="34" charset="0"/>
                  <a:cs typeface="Arial-Rounded" panose="020B0500000000000000" pitchFamily="34" charset="0"/>
                </a:rPr>
                <a:t> </a:t>
              </a:r>
              <a:r>
                <a:rPr lang="en-US" sz="6600" b="1" dirty="0" err="1">
                  <a:solidFill>
                    <a:srgbClr val="F14124"/>
                  </a:solidFill>
                  <a:latin typeface="Arial-Rounded" panose="020B0500000000000000" pitchFamily="34" charset="0"/>
                  <a:ea typeface="Arial-Rounded" panose="020B0500000000000000" pitchFamily="34" charset="0"/>
                  <a:cs typeface="Arial-Rounded" panose="020B0500000000000000" pitchFamily="34" charset="0"/>
                </a:rPr>
                <a:t>chách</a:t>
              </a:r>
              <a:endParaRPr kumimoji="0" lang="en-US" sz="6600" b="1" i="0" u="none" strike="noStrike" kern="1200" cap="none" spc="0" normalizeH="0" baseline="0" noProof="0" dirty="0">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32" name="TextBox 31">
            <a:extLst>
              <a:ext uri="{FF2B5EF4-FFF2-40B4-BE49-F238E27FC236}">
                <a16:creationId xmlns:a16="http://schemas.microsoft.com/office/drawing/2014/main" id="{3BFBCE78-A793-3E24-F430-7E5B604BA9D0}"/>
              </a:ext>
            </a:extLst>
          </p:cNvPr>
          <p:cNvSpPr txBox="1"/>
          <p:nvPr/>
        </p:nvSpPr>
        <p:spPr>
          <a:xfrm>
            <a:off x="748797" y="3944541"/>
            <a:ext cx="5731516" cy="1231106"/>
          </a:xfrm>
          <a:prstGeom prst="rect">
            <a:avLst/>
          </a:prstGeom>
          <a:noFill/>
        </p:spPr>
        <p:txBody>
          <a:bodyPr wrap="square" lIns="0" tIns="0" rIns="0" bIns="0" rtlCol="0">
            <a:spAutoFit/>
          </a:bodyPr>
          <a:lstStyle/>
          <a:p>
            <a:pPr lvl="0" algn="just"/>
            <a:r>
              <a:rPr lang="en-US" sz="4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a:t>
            </a:r>
            <a:r>
              <a:rPr lang="vi-VN" sz="4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iếng chim kêu khẽ nghe rất vui.</a:t>
            </a:r>
            <a:endParaRPr kumimoji="0" lang="en-US" sz="4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 name="y2mate (mp3cut.net)">
            <a:hlinkClick r:id="" action="ppaction://media"/>
            <a:extLst>
              <a:ext uri="{FF2B5EF4-FFF2-40B4-BE49-F238E27FC236}">
                <a16:creationId xmlns:a16="http://schemas.microsoft.com/office/drawing/2014/main" id="{B96621AD-9F33-F265-89CB-AB3AD5361A8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877800" y="-163178"/>
            <a:ext cx="609600" cy="609600"/>
          </a:xfrm>
          <a:prstGeom prst="rect">
            <a:avLst/>
          </a:prstGeom>
        </p:spPr>
      </p:pic>
      <p:grpSp>
        <p:nvGrpSpPr>
          <p:cNvPr id="4" name="Group 3">
            <a:extLst>
              <a:ext uri="{FF2B5EF4-FFF2-40B4-BE49-F238E27FC236}">
                <a16:creationId xmlns:a16="http://schemas.microsoft.com/office/drawing/2014/main" id="{084132A6-6809-BACD-16E8-489304F2FA7B}"/>
              </a:ext>
            </a:extLst>
          </p:cNvPr>
          <p:cNvGrpSpPr/>
          <p:nvPr/>
        </p:nvGrpSpPr>
        <p:grpSpPr>
          <a:xfrm>
            <a:off x="5794813" y="3736836"/>
            <a:ext cx="5648390" cy="2545489"/>
            <a:chOff x="6432486" y="3124200"/>
            <a:chExt cx="4846353" cy="2133600"/>
          </a:xfrm>
        </p:grpSpPr>
        <p:pic>
          <p:nvPicPr>
            <p:cNvPr id="3074" name="Picture 2" descr="Top Cute Bird Stickers for Android &amp; iOS | Gfycat">
              <a:extLst>
                <a:ext uri="{FF2B5EF4-FFF2-40B4-BE49-F238E27FC236}">
                  <a16:creationId xmlns:a16="http://schemas.microsoft.com/office/drawing/2014/main" id="{91FC187C-4D93-0EEF-13B2-B61AF5E2AEE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78337" y="3124200"/>
              <a:ext cx="213360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Great Music Notes Animated Gifs at Best Animations">
              <a:extLst>
                <a:ext uri="{FF2B5EF4-FFF2-40B4-BE49-F238E27FC236}">
                  <a16:creationId xmlns:a16="http://schemas.microsoft.com/office/drawing/2014/main" id="{807544B8-1599-18A9-6EC3-E3F2A88155F9}"/>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5190" r="58516"/>
            <a:stretch/>
          </p:blipFill>
          <p:spPr bwMode="auto">
            <a:xfrm>
              <a:off x="6432486" y="4276420"/>
              <a:ext cx="1762304" cy="70439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Great Music Notes Animated Gifs at Best Animations">
              <a:extLst>
                <a:ext uri="{FF2B5EF4-FFF2-40B4-BE49-F238E27FC236}">
                  <a16:creationId xmlns:a16="http://schemas.microsoft.com/office/drawing/2014/main" id="{734C52BD-BF84-8CB8-0BDE-BADDBF249298}"/>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5190" r="58516"/>
            <a:stretch/>
          </p:blipFill>
          <p:spPr bwMode="auto">
            <a:xfrm>
              <a:off x="9516535" y="3240151"/>
              <a:ext cx="1762304" cy="704390"/>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Openclipart - Clipping Culture | Crypto currencies, Star illustration, Free  clip art">
            <a:extLst>
              <a:ext uri="{FF2B5EF4-FFF2-40B4-BE49-F238E27FC236}">
                <a16:creationId xmlns:a16="http://schemas.microsoft.com/office/drawing/2014/main" id="{80CB562A-191E-8993-1A26-6CA1198B9FD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443203" y="6219054"/>
            <a:ext cx="599660" cy="575674"/>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C234F80C-1A05-C12F-C9B5-7B2EA1AA3E36}"/>
              </a:ext>
            </a:extLst>
          </p:cNvPr>
          <p:cNvGrpSpPr/>
          <p:nvPr/>
        </p:nvGrpSpPr>
        <p:grpSpPr>
          <a:xfrm>
            <a:off x="3332818" y="76200"/>
            <a:ext cx="5526365" cy="1086132"/>
            <a:chOff x="3092880" y="0"/>
            <a:chExt cx="5699569" cy="1284494"/>
          </a:xfrm>
        </p:grpSpPr>
        <p:pic>
          <p:nvPicPr>
            <p:cNvPr id="18" name="Picture 17">
              <a:extLst>
                <a:ext uri="{FF2B5EF4-FFF2-40B4-BE49-F238E27FC236}">
                  <a16:creationId xmlns:a16="http://schemas.microsoft.com/office/drawing/2014/main" id="{61536EC6-3D52-F1FF-3CBA-DE2147A64B87}"/>
                </a:ext>
              </a:extLst>
            </p:cNvPr>
            <p:cNvPicPr>
              <a:picLocks noChangeAspect="1"/>
            </p:cNvPicPr>
            <p:nvPr/>
          </p:nvPicPr>
          <p:blipFill>
            <a:blip r:embed="rId11">
              <a:lum contrast="40000"/>
            </a:blip>
            <a:stretch>
              <a:fillRect/>
            </a:stretch>
          </p:blipFill>
          <p:spPr>
            <a:xfrm>
              <a:off x="3092880" y="0"/>
              <a:ext cx="5699569" cy="1284494"/>
            </a:xfrm>
            <a:prstGeom prst="rect">
              <a:avLst/>
            </a:prstGeom>
          </p:spPr>
        </p:pic>
        <p:sp>
          <p:nvSpPr>
            <p:cNvPr id="19" name="TextBox 18">
              <a:extLst>
                <a:ext uri="{FF2B5EF4-FFF2-40B4-BE49-F238E27FC236}">
                  <a16:creationId xmlns:a16="http://schemas.microsoft.com/office/drawing/2014/main" id="{18B3E458-BC8F-32D0-B3BC-29069D9EE1DD}"/>
                </a:ext>
              </a:extLst>
            </p:cNvPr>
            <p:cNvSpPr txBox="1"/>
            <p:nvPr/>
          </p:nvSpPr>
          <p:spPr>
            <a:xfrm>
              <a:off x="3769186" y="376132"/>
              <a:ext cx="4346954" cy="58237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Giải nghĩa từ khó hiểu</a:t>
              </a:r>
              <a:endPar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1389033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 presetClass="mediacall" presetSubtype="0" fill="hold" nodeType="withEffect">
                                  <p:stCondLst>
                                    <p:cond delay="0"/>
                                  </p:stCondLst>
                                  <p:childTnLst>
                                    <p:cmd type="call" cmd="playFrom(0.0)">
                                      <p:cBhvr>
                                        <p:cTn id="28" dur="77122" fill="hold"/>
                                        <p:tgtEl>
                                          <p:spTgt spid="2"/>
                                        </p:tgtEl>
                                      </p:cBhvr>
                                    </p:cmd>
                                  </p:childTnLst>
                                </p:cTn>
                              </p:par>
                            </p:childTnLst>
                          </p:cTn>
                        </p:par>
                      </p:childTnLst>
                    </p:cTn>
                  </p:par>
                  <p:par>
                    <p:cTn id="29" fill="hold">
                      <p:stCondLst>
                        <p:cond delay="indefinite"/>
                      </p:stCondLst>
                      <p:childTnLst>
                        <p:par>
                          <p:cTn id="30" fill="hold">
                            <p:stCondLst>
                              <p:cond delay="0"/>
                            </p:stCondLst>
                            <p:childTnLst>
                              <p:par>
                                <p:cTn id="31" presetID="3" presetClass="mediacall" presetSubtype="0" fill="hold" nodeType="clickEffect">
                                  <p:stCondLst>
                                    <p:cond delay="0"/>
                                  </p:stCondLst>
                                  <p:childTnLst>
                                    <p:cmd type="call" cmd="stop">
                                      <p:cBhvr>
                                        <p:cTn id="32"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repeatCount="indefinite" fill="hold" display="0">
                  <p:stCondLst>
                    <p:cond delay="indefinite"/>
                  </p:stCondLst>
                  <p:endCondLst>
                    <p:cond evt="onStopAudio" delay="0">
                      <p:tgtEl>
                        <p:sldTgt/>
                      </p:tgtEl>
                    </p:cond>
                    <p:cond evt="onNext" delay="0">
                      <p:tgtEl>
                        <p:sldTgt/>
                      </p:tgtEl>
                    </p:cond>
                  </p:endCondLst>
                </p:cTn>
                <p:tgtEl>
                  <p:spTgt spid="2"/>
                </p:tgtEl>
              </p:cMediaNode>
            </p:audio>
          </p:childTnLst>
        </p:cTn>
      </p:par>
    </p:tnLst>
    <p:bldLst>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C9387655-52FA-F878-C1B3-4DD81B6A44D1}"/>
              </a:ext>
            </a:extLst>
          </p:cNvPr>
          <p:cNvGrpSpPr/>
          <p:nvPr/>
        </p:nvGrpSpPr>
        <p:grpSpPr>
          <a:xfrm>
            <a:off x="554256" y="1027292"/>
            <a:ext cx="11083487" cy="5413015"/>
            <a:chOff x="-2941586" y="2562935"/>
            <a:chExt cx="7047772" cy="3831962"/>
          </a:xfrm>
        </p:grpSpPr>
        <p:grpSp>
          <p:nvGrpSpPr>
            <p:cNvPr id="39" name="Group 38">
              <a:extLst>
                <a:ext uri="{FF2B5EF4-FFF2-40B4-BE49-F238E27FC236}">
                  <a16:creationId xmlns:a16="http://schemas.microsoft.com/office/drawing/2014/main" id="{6BC3622A-69D5-D4EA-5891-2F4A200F6A4E}"/>
                </a:ext>
              </a:extLst>
            </p:cNvPr>
            <p:cNvGrpSpPr/>
            <p:nvPr/>
          </p:nvGrpSpPr>
          <p:grpSpPr>
            <a:xfrm>
              <a:off x="-2941586" y="2562935"/>
              <a:ext cx="7047772" cy="3831962"/>
              <a:chOff x="-2941586" y="2562935"/>
              <a:chExt cx="7047772" cy="3831962"/>
            </a:xfrm>
          </p:grpSpPr>
          <p:sp>
            <p:nvSpPr>
              <p:cNvPr id="41" name="Rectangle: Rounded Corners 40">
                <a:extLst>
                  <a:ext uri="{FF2B5EF4-FFF2-40B4-BE49-F238E27FC236}">
                    <a16:creationId xmlns:a16="http://schemas.microsoft.com/office/drawing/2014/main" id="{B4CC6C20-E72B-3941-5F4D-AD68257482A9}"/>
                  </a:ext>
                </a:extLst>
              </p:cNvPr>
              <p:cNvSpPr/>
              <p:nvPr/>
            </p:nvSpPr>
            <p:spPr>
              <a:xfrm>
                <a:off x="-2941586" y="3870693"/>
                <a:ext cx="7047772" cy="2524204"/>
              </a:xfrm>
              <a:custGeom>
                <a:avLst/>
                <a:gdLst>
                  <a:gd name="connsiteX0" fmla="*/ 0 w 7047772"/>
                  <a:gd name="connsiteY0" fmla="*/ 420709 h 2524204"/>
                  <a:gd name="connsiteX1" fmla="*/ 420709 w 7047772"/>
                  <a:gd name="connsiteY1" fmla="*/ 0 h 2524204"/>
                  <a:gd name="connsiteX2" fmla="*/ 1234431 w 7047772"/>
                  <a:gd name="connsiteY2" fmla="*/ 0 h 2524204"/>
                  <a:gd name="connsiteX3" fmla="*/ 1924026 w 7047772"/>
                  <a:gd name="connsiteY3" fmla="*/ 0 h 2524204"/>
                  <a:gd name="connsiteX4" fmla="*/ 2551557 w 7047772"/>
                  <a:gd name="connsiteY4" fmla="*/ 0 h 2524204"/>
                  <a:gd name="connsiteX5" fmla="*/ 3179089 w 7047772"/>
                  <a:gd name="connsiteY5" fmla="*/ 0 h 2524204"/>
                  <a:gd name="connsiteX6" fmla="*/ 3744556 w 7047772"/>
                  <a:gd name="connsiteY6" fmla="*/ 0 h 2524204"/>
                  <a:gd name="connsiteX7" fmla="*/ 4496215 w 7047772"/>
                  <a:gd name="connsiteY7" fmla="*/ 0 h 2524204"/>
                  <a:gd name="connsiteX8" fmla="*/ 5247873 w 7047772"/>
                  <a:gd name="connsiteY8" fmla="*/ 0 h 2524204"/>
                  <a:gd name="connsiteX9" fmla="*/ 6627063 w 7047772"/>
                  <a:gd name="connsiteY9" fmla="*/ 0 h 2524204"/>
                  <a:gd name="connsiteX10" fmla="*/ 7047772 w 7047772"/>
                  <a:gd name="connsiteY10" fmla="*/ 420709 h 2524204"/>
                  <a:gd name="connsiteX11" fmla="*/ 7047772 w 7047772"/>
                  <a:gd name="connsiteY11" fmla="*/ 947982 h 2524204"/>
                  <a:gd name="connsiteX12" fmla="*/ 7047772 w 7047772"/>
                  <a:gd name="connsiteY12" fmla="*/ 1542566 h 2524204"/>
                  <a:gd name="connsiteX13" fmla="*/ 7047772 w 7047772"/>
                  <a:gd name="connsiteY13" fmla="*/ 2103495 h 2524204"/>
                  <a:gd name="connsiteX14" fmla="*/ 6627063 w 7047772"/>
                  <a:gd name="connsiteY14" fmla="*/ 2524204 h 2524204"/>
                  <a:gd name="connsiteX15" fmla="*/ 6123659 w 7047772"/>
                  <a:gd name="connsiteY15" fmla="*/ 2524204 h 2524204"/>
                  <a:gd name="connsiteX16" fmla="*/ 5558191 w 7047772"/>
                  <a:gd name="connsiteY16" fmla="*/ 2524204 h 2524204"/>
                  <a:gd name="connsiteX17" fmla="*/ 4744469 w 7047772"/>
                  <a:gd name="connsiteY17" fmla="*/ 2524204 h 2524204"/>
                  <a:gd name="connsiteX18" fmla="*/ 4179001 w 7047772"/>
                  <a:gd name="connsiteY18" fmla="*/ 2524204 h 2524204"/>
                  <a:gd name="connsiteX19" fmla="*/ 3365279 w 7047772"/>
                  <a:gd name="connsiteY19" fmla="*/ 2524204 h 2524204"/>
                  <a:gd name="connsiteX20" fmla="*/ 2861875 w 7047772"/>
                  <a:gd name="connsiteY20" fmla="*/ 2524204 h 2524204"/>
                  <a:gd name="connsiteX21" fmla="*/ 2234344 w 7047772"/>
                  <a:gd name="connsiteY21" fmla="*/ 2524204 h 2524204"/>
                  <a:gd name="connsiteX22" fmla="*/ 1606812 w 7047772"/>
                  <a:gd name="connsiteY22" fmla="*/ 2524204 h 2524204"/>
                  <a:gd name="connsiteX23" fmla="*/ 420709 w 7047772"/>
                  <a:gd name="connsiteY23" fmla="*/ 2524204 h 2524204"/>
                  <a:gd name="connsiteX24" fmla="*/ 0 w 7047772"/>
                  <a:gd name="connsiteY24" fmla="*/ 2103495 h 2524204"/>
                  <a:gd name="connsiteX25" fmla="*/ 0 w 7047772"/>
                  <a:gd name="connsiteY25" fmla="*/ 1542566 h 2524204"/>
                  <a:gd name="connsiteX26" fmla="*/ 0 w 7047772"/>
                  <a:gd name="connsiteY26" fmla="*/ 964810 h 2524204"/>
                  <a:gd name="connsiteX27" fmla="*/ 0 w 7047772"/>
                  <a:gd name="connsiteY27" fmla="*/ 420709 h 252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47772" h="2524204" fill="none" extrusionOk="0">
                    <a:moveTo>
                      <a:pt x="0" y="420709"/>
                    </a:moveTo>
                    <a:cubicBezTo>
                      <a:pt x="-20755" y="169978"/>
                      <a:pt x="183089" y="9087"/>
                      <a:pt x="420709" y="0"/>
                    </a:cubicBezTo>
                    <a:cubicBezTo>
                      <a:pt x="809283" y="-26536"/>
                      <a:pt x="955712" y="-22358"/>
                      <a:pt x="1234431" y="0"/>
                    </a:cubicBezTo>
                    <a:cubicBezTo>
                      <a:pt x="1513150" y="22358"/>
                      <a:pt x="1671775" y="-15790"/>
                      <a:pt x="1924026" y="0"/>
                    </a:cubicBezTo>
                    <a:cubicBezTo>
                      <a:pt x="2176278" y="15790"/>
                      <a:pt x="2375393" y="-7677"/>
                      <a:pt x="2551557" y="0"/>
                    </a:cubicBezTo>
                    <a:cubicBezTo>
                      <a:pt x="2727721" y="7677"/>
                      <a:pt x="2909078" y="-7916"/>
                      <a:pt x="3179089" y="0"/>
                    </a:cubicBezTo>
                    <a:cubicBezTo>
                      <a:pt x="3449100" y="7916"/>
                      <a:pt x="3564271" y="20094"/>
                      <a:pt x="3744556" y="0"/>
                    </a:cubicBezTo>
                    <a:cubicBezTo>
                      <a:pt x="3924841" y="-20094"/>
                      <a:pt x="4169925" y="34920"/>
                      <a:pt x="4496215" y="0"/>
                    </a:cubicBezTo>
                    <a:cubicBezTo>
                      <a:pt x="4822505" y="-34920"/>
                      <a:pt x="4951152" y="12883"/>
                      <a:pt x="5247873" y="0"/>
                    </a:cubicBezTo>
                    <a:cubicBezTo>
                      <a:pt x="5544594" y="-12883"/>
                      <a:pt x="6045537" y="29840"/>
                      <a:pt x="6627063" y="0"/>
                    </a:cubicBezTo>
                    <a:cubicBezTo>
                      <a:pt x="6897613" y="24734"/>
                      <a:pt x="7086506" y="172542"/>
                      <a:pt x="7047772" y="420709"/>
                    </a:cubicBezTo>
                    <a:cubicBezTo>
                      <a:pt x="7023922" y="655304"/>
                      <a:pt x="7058762" y="772352"/>
                      <a:pt x="7047772" y="947982"/>
                    </a:cubicBezTo>
                    <a:cubicBezTo>
                      <a:pt x="7036782" y="1123612"/>
                      <a:pt x="7063271" y="1304344"/>
                      <a:pt x="7047772" y="1542566"/>
                    </a:cubicBezTo>
                    <a:cubicBezTo>
                      <a:pt x="7032273" y="1780788"/>
                      <a:pt x="7065528" y="1827650"/>
                      <a:pt x="7047772" y="2103495"/>
                    </a:cubicBezTo>
                    <a:cubicBezTo>
                      <a:pt x="7023615" y="2321199"/>
                      <a:pt x="6876965" y="2508486"/>
                      <a:pt x="6627063" y="2524204"/>
                    </a:cubicBezTo>
                    <a:cubicBezTo>
                      <a:pt x="6439690" y="2517515"/>
                      <a:pt x="6370112" y="2544735"/>
                      <a:pt x="6123659" y="2524204"/>
                    </a:cubicBezTo>
                    <a:cubicBezTo>
                      <a:pt x="5877206" y="2503673"/>
                      <a:pt x="5713435" y="2515975"/>
                      <a:pt x="5558191" y="2524204"/>
                    </a:cubicBezTo>
                    <a:cubicBezTo>
                      <a:pt x="5402947" y="2532433"/>
                      <a:pt x="4973360" y="2517204"/>
                      <a:pt x="4744469" y="2524204"/>
                    </a:cubicBezTo>
                    <a:cubicBezTo>
                      <a:pt x="4515578" y="2531204"/>
                      <a:pt x="4345517" y="2501338"/>
                      <a:pt x="4179001" y="2524204"/>
                    </a:cubicBezTo>
                    <a:cubicBezTo>
                      <a:pt x="4012485" y="2547070"/>
                      <a:pt x="3636864" y="2562485"/>
                      <a:pt x="3365279" y="2524204"/>
                    </a:cubicBezTo>
                    <a:cubicBezTo>
                      <a:pt x="3093694" y="2485923"/>
                      <a:pt x="2994706" y="2502465"/>
                      <a:pt x="2861875" y="2524204"/>
                    </a:cubicBezTo>
                    <a:cubicBezTo>
                      <a:pt x="2729044" y="2545943"/>
                      <a:pt x="2423342" y="2500906"/>
                      <a:pt x="2234344" y="2524204"/>
                    </a:cubicBezTo>
                    <a:cubicBezTo>
                      <a:pt x="2045346" y="2547502"/>
                      <a:pt x="1825103" y="2550430"/>
                      <a:pt x="1606812" y="2524204"/>
                    </a:cubicBezTo>
                    <a:cubicBezTo>
                      <a:pt x="1388521" y="2497978"/>
                      <a:pt x="861300" y="2467406"/>
                      <a:pt x="420709" y="2524204"/>
                    </a:cubicBezTo>
                    <a:cubicBezTo>
                      <a:pt x="225721" y="2550365"/>
                      <a:pt x="-22516" y="2369870"/>
                      <a:pt x="0" y="2103495"/>
                    </a:cubicBezTo>
                    <a:cubicBezTo>
                      <a:pt x="-13336" y="1862650"/>
                      <a:pt x="-17176" y="1782175"/>
                      <a:pt x="0" y="1542566"/>
                    </a:cubicBezTo>
                    <a:cubicBezTo>
                      <a:pt x="17176" y="1302957"/>
                      <a:pt x="-22662" y="1246350"/>
                      <a:pt x="0" y="964810"/>
                    </a:cubicBezTo>
                    <a:cubicBezTo>
                      <a:pt x="22662" y="683270"/>
                      <a:pt x="7836" y="651123"/>
                      <a:pt x="0" y="420709"/>
                    </a:cubicBezTo>
                    <a:close/>
                  </a:path>
                  <a:path w="7047772" h="2524204" stroke="0" extrusionOk="0">
                    <a:moveTo>
                      <a:pt x="0" y="420709"/>
                    </a:moveTo>
                    <a:cubicBezTo>
                      <a:pt x="-9088" y="134401"/>
                      <a:pt x="160951" y="15017"/>
                      <a:pt x="420709" y="0"/>
                    </a:cubicBezTo>
                    <a:cubicBezTo>
                      <a:pt x="580521" y="-1139"/>
                      <a:pt x="916759" y="26389"/>
                      <a:pt x="1110304" y="0"/>
                    </a:cubicBezTo>
                    <a:cubicBezTo>
                      <a:pt x="1303849" y="-26389"/>
                      <a:pt x="1394559" y="18855"/>
                      <a:pt x="1675772" y="0"/>
                    </a:cubicBezTo>
                    <a:cubicBezTo>
                      <a:pt x="1956985" y="-18855"/>
                      <a:pt x="1969089" y="17225"/>
                      <a:pt x="2179176" y="0"/>
                    </a:cubicBezTo>
                    <a:cubicBezTo>
                      <a:pt x="2389263" y="-17225"/>
                      <a:pt x="2697224" y="-29337"/>
                      <a:pt x="2930834" y="0"/>
                    </a:cubicBezTo>
                    <a:cubicBezTo>
                      <a:pt x="3164444" y="29337"/>
                      <a:pt x="3440797" y="23050"/>
                      <a:pt x="3682493" y="0"/>
                    </a:cubicBezTo>
                    <a:cubicBezTo>
                      <a:pt x="3924189" y="-23050"/>
                      <a:pt x="4034378" y="-29986"/>
                      <a:pt x="4372088" y="0"/>
                    </a:cubicBezTo>
                    <a:cubicBezTo>
                      <a:pt x="4709799" y="29986"/>
                      <a:pt x="4768282" y="-16902"/>
                      <a:pt x="4999619" y="0"/>
                    </a:cubicBezTo>
                    <a:cubicBezTo>
                      <a:pt x="5230956" y="16902"/>
                      <a:pt x="5352277" y="-10544"/>
                      <a:pt x="5627150" y="0"/>
                    </a:cubicBezTo>
                    <a:cubicBezTo>
                      <a:pt x="5902023" y="10544"/>
                      <a:pt x="6202971" y="118"/>
                      <a:pt x="6627063" y="0"/>
                    </a:cubicBezTo>
                    <a:cubicBezTo>
                      <a:pt x="6836287" y="-15359"/>
                      <a:pt x="7006384" y="162311"/>
                      <a:pt x="7047772" y="420709"/>
                    </a:cubicBezTo>
                    <a:cubicBezTo>
                      <a:pt x="7035284" y="587654"/>
                      <a:pt x="7029896" y="781484"/>
                      <a:pt x="7047772" y="931154"/>
                    </a:cubicBezTo>
                    <a:cubicBezTo>
                      <a:pt x="7065648" y="1080824"/>
                      <a:pt x="7051428" y="1293431"/>
                      <a:pt x="7047772" y="1441599"/>
                    </a:cubicBezTo>
                    <a:cubicBezTo>
                      <a:pt x="7044116" y="1589768"/>
                      <a:pt x="7019363" y="1884775"/>
                      <a:pt x="7047772" y="2103495"/>
                    </a:cubicBezTo>
                    <a:cubicBezTo>
                      <a:pt x="7041051" y="2350787"/>
                      <a:pt x="6880654" y="2484309"/>
                      <a:pt x="6627063" y="2524204"/>
                    </a:cubicBezTo>
                    <a:cubicBezTo>
                      <a:pt x="6285079" y="2561013"/>
                      <a:pt x="6121566" y="2489286"/>
                      <a:pt x="5813341" y="2524204"/>
                    </a:cubicBezTo>
                    <a:cubicBezTo>
                      <a:pt x="5505116" y="2559122"/>
                      <a:pt x="5412250" y="2505561"/>
                      <a:pt x="5247873" y="2524204"/>
                    </a:cubicBezTo>
                    <a:cubicBezTo>
                      <a:pt x="5083496" y="2542847"/>
                      <a:pt x="4764856" y="2523391"/>
                      <a:pt x="4620342" y="2524204"/>
                    </a:cubicBezTo>
                    <a:cubicBezTo>
                      <a:pt x="4475828" y="2525017"/>
                      <a:pt x="4355530" y="2499558"/>
                      <a:pt x="4116938" y="2524204"/>
                    </a:cubicBezTo>
                    <a:cubicBezTo>
                      <a:pt x="3878346" y="2548850"/>
                      <a:pt x="3611200" y="2552329"/>
                      <a:pt x="3427343" y="2524204"/>
                    </a:cubicBezTo>
                    <a:cubicBezTo>
                      <a:pt x="3243486" y="2496079"/>
                      <a:pt x="3083546" y="2539306"/>
                      <a:pt x="2923938" y="2524204"/>
                    </a:cubicBezTo>
                    <a:cubicBezTo>
                      <a:pt x="2764330" y="2509102"/>
                      <a:pt x="2365486" y="2549442"/>
                      <a:pt x="2110216" y="2524204"/>
                    </a:cubicBezTo>
                    <a:cubicBezTo>
                      <a:pt x="1854946" y="2498966"/>
                      <a:pt x="1702912" y="2498612"/>
                      <a:pt x="1482685" y="2524204"/>
                    </a:cubicBezTo>
                    <a:cubicBezTo>
                      <a:pt x="1262458" y="2549796"/>
                      <a:pt x="702159" y="2479984"/>
                      <a:pt x="420709" y="2524204"/>
                    </a:cubicBezTo>
                    <a:cubicBezTo>
                      <a:pt x="199590" y="2554920"/>
                      <a:pt x="-43399" y="2329474"/>
                      <a:pt x="0" y="2103495"/>
                    </a:cubicBezTo>
                    <a:cubicBezTo>
                      <a:pt x="4752" y="1919511"/>
                      <a:pt x="-15141" y="1819993"/>
                      <a:pt x="0" y="1542566"/>
                    </a:cubicBezTo>
                    <a:cubicBezTo>
                      <a:pt x="15141" y="1265139"/>
                      <a:pt x="14370" y="1135988"/>
                      <a:pt x="0" y="947982"/>
                    </a:cubicBezTo>
                    <a:cubicBezTo>
                      <a:pt x="-14370" y="759976"/>
                      <a:pt x="9769" y="648856"/>
                      <a:pt x="0" y="420709"/>
                    </a:cubicBezTo>
                    <a:close/>
                  </a:path>
                </a:pathLst>
              </a:custGeom>
              <a:ln w="28575">
                <a:solidFill>
                  <a:srgbClr val="FFC000"/>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2" name="Graphic 41">
                <a:extLst>
                  <a:ext uri="{FF2B5EF4-FFF2-40B4-BE49-F238E27FC236}">
                    <a16:creationId xmlns:a16="http://schemas.microsoft.com/office/drawing/2014/main" id="{D4443500-43FF-317D-0C5E-0536F9F3BA3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764598" y="2562935"/>
                <a:ext cx="2693797" cy="1801994"/>
              </a:xfrm>
              <a:prstGeom prst="rect">
                <a:avLst/>
              </a:prstGeom>
            </p:spPr>
          </p:pic>
        </p:grpSp>
        <p:sp>
          <p:nvSpPr>
            <p:cNvPr id="40" name="TextBox 39">
              <a:extLst>
                <a:ext uri="{FF2B5EF4-FFF2-40B4-BE49-F238E27FC236}">
                  <a16:creationId xmlns:a16="http://schemas.microsoft.com/office/drawing/2014/main" id="{9E0E55BD-2AAA-0650-D732-1BD5B23BDDA4}"/>
                </a:ext>
              </a:extLst>
            </p:cNvPr>
            <p:cNvSpPr txBox="1"/>
            <p:nvPr/>
          </p:nvSpPr>
          <p:spPr>
            <a:xfrm>
              <a:off x="-884698" y="3463932"/>
              <a:ext cx="2933997" cy="71900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rPr>
                <a:t>bẵng</a:t>
              </a:r>
              <a:endParaRPr kumimoji="0" lang="en-US" sz="6600" b="1" i="0" u="none" strike="noStrike" kern="1200" cap="none" spc="0" normalizeH="0" baseline="0" noProof="0" dirty="0">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43" name="TextBox 42">
            <a:extLst>
              <a:ext uri="{FF2B5EF4-FFF2-40B4-BE49-F238E27FC236}">
                <a16:creationId xmlns:a16="http://schemas.microsoft.com/office/drawing/2014/main" id="{8E3ADAE5-6E55-7B20-BB9D-F53635944568}"/>
              </a:ext>
            </a:extLst>
          </p:cNvPr>
          <p:cNvSpPr txBox="1"/>
          <p:nvPr/>
        </p:nvSpPr>
        <p:spPr>
          <a:xfrm>
            <a:off x="1169528" y="4014626"/>
            <a:ext cx="9614403" cy="1015663"/>
          </a:xfrm>
          <a:prstGeom prst="rect">
            <a:avLst/>
          </a:prstGeom>
          <a:noFill/>
        </p:spPr>
        <p:txBody>
          <a:bodyPr wrap="square" lIns="0" tIns="0" rIns="0" bIns="0" rtlCol="0">
            <a:spAutoFit/>
          </a:bodyPr>
          <a:lstStyle/>
          <a:p>
            <a:pPr lvl="0" algn="ctr"/>
            <a:r>
              <a:rPr lang="de-DE" sz="6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im bặt, vắng bặt.</a:t>
            </a:r>
            <a:endParaRPr kumimoji="0" lang="en-US" sz="6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11" name="Group 10">
            <a:extLst>
              <a:ext uri="{FF2B5EF4-FFF2-40B4-BE49-F238E27FC236}">
                <a16:creationId xmlns:a16="http://schemas.microsoft.com/office/drawing/2014/main" id="{67665740-7FF7-919A-1960-81D5B706A051}"/>
              </a:ext>
            </a:extLst>
          </p:cNvPr>
          <p:cNvGrpSpPr/>
          <p:nvPr/>
        </p:nvGrpSpPr>
        <p:grpSpPr>
          <a:xfrm>
            <a:off x="3332818" y="76200"/>
            <a:ext cx="5526365" cy="1086132"/>
            <a:chOff x="3092880" y="0"/>
            <a:chExt cx="5699569" cy="1284494"/>
          </a:xfrm>
        </p:grpSpPr>
        <p:pic>
          <p:nvPicPr>
            <p:cNvPr id="12" name="Picture 11">
              <a:extLst>
                <a:ext uri="{FF2B5EF4-FFF2-40B4-BE49-F238E27FC236}">
                  <a16:creationId xmlns:a16="http://schemas.microsoft.com/office/drawing/2014/main" id="{B654FB7A-F2D2-3A92-8423-6B70A2D21922}"/>
                </a:ext>
              </a:extLst>
            </p:cNvPr>
            <p:cNvPicPr>
              <a:picLocks noChangeAspect="1"/>
            </p:cNvPicPr>
            <p:nvPr/>
          </p:nvPicPr>
          <p:blipFill>
            <a:blip r:embed="rId5">
              <a:lum contrast="40000"/>
            </a:blip>
            <a:stretch>
              <a:fillRect/>
            </a:stretch>
          </p:blipFill>
          <p:spPr>
            <a:xfrm>
              <a:off x="3092880" y="0"/>
              <a:ext cx="5699569" cy="1284494"/>
            </a:xfrm>
            <a:prstGeom prst="rect">
              <a:avLst/>
            </a:prstGeom>
          </p:spPr>
        </p:pic>
        <p:sp>
          <p:nvSpPr>
            <p:cNvPr id="13" name="TextBox 12">
              <a:extLst>
                <a:ext uri="{FF2B5EF4-FFF2-40B4-BE49-F238E27FC236}">
                  <a16:creationId xmlns:a16="http://schemas.microsoft.com/office/drawing/2014/main" id="{3A1EE311-FB8F-A4A2-B894-0128582144F3}"/>
                </a:ext>
              </a:extLst>
            </p:cNvPr>
            <p:cNvSpPr txBox="1"/>
            <p:nvPr/>
          </p:nvSpPr>
          <p:spPr>
            <a:xfrm>
              <a:off x="3769186" y="376132"/>
              <a:ext cx="4346954" cy="58237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Giải nghĩa từ khó hiểu</a:t>
              </a:r>
              <a:endPar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3217570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 Chim Non">
            <a:hlinkClick r:id="" action="ppaction://media"/>
            <a:extLst>
              <a:ext uri="{FF2B5EF4-FFF2-40B4-BE49-F238E27FC236}">
                <a16:creationId xmlns:a16="http://schemas.microsoft.com/office/drawing/2014/main" id="{BBD9EA42-FD9C-436F-A62E-C3F737AFF9C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2713132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4896393A-6805-5A33-212E-C6902867DA71}"/>
              </a:ext>
            </a:extLst>
          </p:cNvPr>
          <p:cNvGrpSpPr/>
          <p:nvPr/>
        </p:nvGrpSpPr>
        <p:grpSpPr>
          <a:xfrm>
            <a:off x="658342" y="986506"/>
            <a:ext cx="10875316" cy="5413015"/>
            <a:chOff x="829040" y="2562935"/>
            <a:chExt cx="6915400" cy="3831962"/>
          </a:xfrm>
        </p:grpSpPr>
        <p:grpSp>
          <p:nvGrpSpPr>
            <p:cNvPr id="28" name="Group 27">
              <a:extLst>
                <a:ext uri="{FF2B5EF4-FFF2-40B4-BE49-F238E27FC236}">
                  <a16:creationId xmlns:a16="http://schemas.microsoft.com/office/drawing/2014/main" id="{01BB555C-6E28-1300-996E-73FF3FCEE0D2}"/>
                </a:ext>
              </a:extLst>
            </p:cNvPr>
            <p:cNvGrpSpPr/>
            <p:nvPr/>
          </p:nvGrpSpPr>
          <p:grpSpPr>
            <a:xfrm>
              <a:off x="829040" y="2562935"/>
              <a:ext cx="6915400" cy="3831962"/>
              <a:chOff x="829040" y="2562935"/>
              <a:chExt cx="6915400" cy="3831962"/>
            </a:xfrm>
          </p:grpSpPr>
          <p:sp>
            <p:nvSpPr>
              <p:cNvPr id="30" name="Rectangle: Rounded Corners 29">
                <a:extLst>
                  <a:ext uri="{FF2B5EF4-FFF2-40B4-BE49-F238E27FC236}">
                    <a16:creationId xmlns:a16="http://schemas.microsoft.com/office/drawing/2014/main" id="{0273CDA4-5C19-72BD-6E08-9F902BD1769E}"/>
                  </a:ext>
                </a:extLst>
              </p:cNvPr>
              <p:cNvSpPr/>
              <p:nvPr/>
            </p:nvSpPr>
            <p:spPr>
              <a:xfrm>
                <a:off x="829040" y="3870693"/>
                <a:ext cx="6915400" cy="2524204"/>
              </a:xfrm>
              <a:custGeom>
                <a:avLst/>
                <a:gdLst>
                  <a:gd name="connsiteX0" fmla="*/ 0 w 6915400"/>
                  <a:gd name="connsiteY0" fmla="*/ 420709 h 2524204"/>
                  <a:gd name="connsiteX1" fmla="*/ 420709 w 6915400"/>
                  <a:gd name="connsiteY1" fmla="*/ 0 h 2524204"/>
                  <a:gd name="connsiteX2" fmla="*/ 1217076 w 6915400"/>
                  <a:gd name="connsiteY2" fmla="*/ 0 h 2524204"/>
                  <a:gd name="connsiteX3" fmla="*/ 1891962 w 6915400"/>
                  <a:gd name="connsiteY3" fmla="*/ 0 h 2524204"/>
                  <a:gd name="connsiteX4" fmla="*/ 2506109 w 6915400"/>
                  <a:gd name="connsiteY4" fmla="*/ 0 h 2524204"/>
                  <a:gd name="connsiteX5" fmla="*/ 3120257 w 6915400"/>
                  <a:gd name="connsiteY5" fmla="*/ 0 h 2524204"/>
                  <a:gd name="connsiteX6" fmla="*/ 3673664 w 6915400"/>
                  <a:gd name="connsiteY6" fmla="*/ 0 h 2524204"/>
                  <a:gd name="connsiteX7" fmla="*/ 4409291 w 6915400"/>
                  <a:gd name="connsiteY7" fmla="*/ 0 h 2524204"/>
                  <a:gd name="connsiteX8" fmla="*/ 5144917 w 6915400"/>
                  <a:gd name="connsiteY8" fmla="*/ 0 h 2524204"/>
                  <a:gd name="connsiteX9" fmla="*/ 6494691 w 6915400"/>
                  <a:gd name="connsiteY9" fmla="*/ 0 h 2524204"/>
                  <a:gd name="connsiteX10" fmla="*/ 6915400 w 6915400"/>
                  <a:gd name="connsiteY10" fmla="*/ 420709 h 2524204"/>
                  <a:gd name="connsiteX11" fmla="*/ 6915400 w 6915400"/>
                  <a:gd name="connsiteY11" fmla="*/ 947982 h 2524204"/>
                  <a:gd name="connsiteX12" fmla="*/ 6915400 w 6915400"/>
                  <a:gd name="connsiteY12" fmla="*/ 1542566 h 2524204"/>
                  <a:gd name="connsiteX13" fmla="*/ 6915400 w 6915400"/>
                  <a:gd name="connsiteY13" fmla="*/ 2103495 h 2524204"/>
                  <a:gd name="connsiteX14" fmla="*/ 6494691 w 6915400"/>
                  <a:gd name="connsiteY14" fmla="*/ 2524204 h 2524204"/>
                  <a:gd name="connsiteX15" fmla="*/ 6002024 w 6915400"/>
                  <a:gd name="connsiteY15" fmla="*/ 2524204 h 2524204"/>
                  <a:gd name="connsiteX16" fmla="*/ 5448616 w 6915400"/>
                  <a:gd name="connsiteY16" fmla="*/ 2524204 h 2524204"/>
                  <a:gd name="connsiteX17" fmla="*/ 4652250 w 6915400"/>
                  <a:gd name="connsiteY17" fmla="*/ 2524204 h 2524204"/>
                  <a:gd name="connsiteX18" fmla="*/ 4098843 w 6915400"/>
                  <a:gd name="connsiteY18" fmla="*/ 2524204 h 2524204"/>
                  <a:gd name="connsiteX19" fmla="*/ 3302476 w 6915400"/>
                  <a:gd name="connsiteY19" fmla="*/ 2524204 h 2524204"/>
                  <a:gd name="connsiteX20" fmla="*/ 2809809 w 6915400"/>
                  <a:gd name="connsiteY20" fmla="*/ 2524204 h 2524204"/>
                  <a:gd name="connsiteX21" fmla="*/ 2195662 w 6915400"/>
                  <a:gd name="connsiteY21" fmla="*/ 2524204 h 2524204"/>
                  <a:gd name="connsiteX22" fmla="*/ 1581514 w 6915400"/>
                  <a:gd name="connsiteY22" fmla="*/ 2524204 h 2524204"/>
                  <a:gd name="connsiteX23" fmla="*/ 420709 w 6915400"/>
                  <a:gd name="connsiteY23" fmla="*/ 2524204 h 2524204"/>
                  <a:gd name="connsiteX24" fmla="*/ 0 w 6915400"/>
                  <a:gd name="connsiteY24" fmla="*/ 2103495 h 2524204"/>
                  <a:gd name="connsiteX25" fmla="*/ 0 w 6915400"/>
                  <a:gd name="connsiteY25" fmla="*/ 1542566 h 2524204"/>
                  <a:gd name="connsiteX26" fmla="*/ 0 w 6915400"/>
                  <a:gd name="connsiteY26" fmla="*/ 964810 h 2524204"/>
                  <a:gd name="connsiteX27" fmla="*/ 0 w 6915400"/>
                  <a:gd name="connsiteY27" fmla="*/ 420709 h 252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15400" h="2524204" fill="none" extrusionOk="0">
                    <a:moveTo>
                      <a:pt x="0" y="420709"/>
                    </a:moveTo>
                    <a:cubicBezTo>
                      <a:pt x="-20755" y="169978"/>
                      <a:pt x="183089" y="9087"/>
                      <a:pt x="420709" y="0"/>
                    </a:cubicBezTo>
                    <a:cubicBezTo>
                      <a:pt x="581434" y="-27307"/>
                      <a:pt x="878521" y="13882"/>
                      <a:pt x="1217076" y="0"/>
                    </a:cubicBezTo>
                    <a:cubicBezTo>
                      <a:pt x="1555631" y="-13882"/>
                      <a:pt x="1624462" y="-26312"/>
                      <a:pt x="1891962" y="0"/>
                    </a:cubicBezTo>
                    <a:cubicBezTo>
                      <a:pt x="2159462" y="26312"/>
                      <a:pt x="2218523" y="25514"/>
                      <a:pt x="2506109" y="0"/>
                    </a:cubicBezTo>
                    <a:cubicBezTo>
                      <a:pt x="2793695" y="-25514"/>
                      <a:pt x="2947302" y="-22172"/>
                      <a:pt x="3120257" y="0"/>
                    </a:cubicBezTo>
                    <a:cubicBezTo>
                      <a:pt x="3293212" y="22172"/>
                      <a:pt x="3513907" y="10819"/>
                      <a:pt x="3673664" y="0"/>
                    </a:cubicBezTo>
                    <a:cubicBezTo>
                      <a:pt x="3833421" y="-10819"/>
                      <a:pt x="4255521" y="27579"/>
                      <a:pt x="4409291" y="0"/>
                    </a:cubicBezTo>
                    <a:cubicBezTo>
                      <a:pt x="4563061" y="-27579"/>
                      <a:pt x="4935375" y="27845"/>
                      <a:pt x="5144917" y="0"/>
                    </a:cubicBezTo>
                    <a:cubicBezTo>
                      <a:pt x="5354459" y="-27845"/>
                      <a:pt x="5896959" y="51906"/>
                      <a:pt x="6494691" y="0"/>
                    </a:cubicBezTo>
                    <a:cubicBezTo>
                      <a:pt x="6765241" y="24734"/>
                      <a:pt x="6954134" y="172542"/>
                      <a:pt x="6915400" y="420709"/>
                    </a:cubicBezTo>
                    <a:cubicBezTo>
                      <a:pt x="6891550" y="655304"/>
                      <a:pt x="6926390" y="772352"/>
                      <a:pt x="6915400" y="947982"/>
                    </a:cubicBezTo>
                    <a:cubicBezTo>
                      <a:pt x="6904410" y="1123612"/>
                      <a:pt x="6930899" y="1304344"/>
                      <a:pt x="6915400" y="1542566"/>
                    </a:cubicBezTo>
                    <a:cubicBezTo>
                      <a:pt x="6899901" y="1780788"/>
                      <a:pt x="6933156" y="1827650"/>
                      <a:pt x="6915400" y="2103495"/>
                    </a:cubicBezTo>
                    <a:cubicBezTo>
                      <a:pt x="6891243" y="2321199"/>
                      <a:pt x="6744593" y="2508486"/>
                      <a:pt x="6494691" y="2524204"/>
                    </a:cubicBezTo>
                    <a:cubicBezTo>
                      <a:pt x="6360273" y="2501208"/>
                      <a:pt x="6172799" y="2530052"/>
                      <a:pt x="6002024" y="2524204"/>
                    </a:cubicBezTo>
                    <a:cubicBezTo>
                      <a:pt x="5831249" y="2518356"/>
                      <a:pt x="5603736" y="2520771"/>
                      <a:pt x="5448616" y="2524204"/>
                    </a:cubicBezTo>
                    <a:cubicBezTo>
                      <a:pt x="5293496" y="2527637"/>
                      <a:pt x="4885855" y="2535749"/>
                      <a:pt x="4652250" y="2524204"/>
                    </a:cubicBezTo>
                    <a:cubicBezTo>
                      <a:pt x="4418645" y="2512659"/>
                      <a:pt x="4239099" y="2536911"/>
                      <a:pt x="4098843" y="2524204"/>
                    </a:cubicBezTo>
                    <a:cubicBezTo>
                      <a:pt x="3958587" y="2511497"/>
                      <a:pt x="3663609" y="2516184"/>
                      <a:pt x="3302476" y="2524204"/>
                    </a:cubicBezTo>
                    <a:cubicBezTo>
                      <a:pt x="2941343" y="2532224"/>
                      <a:pt x="2967643" y="2533709"/>
                      <a:pt x="2809809" y="2524204"/>
                    </a:cubicBezTo>
                    <a:cubicBezTo>
                      <a:pt x="2651975" y="2514699"/>
                      <a:pt x="2459252" y="2552852"/>
                      <a:pt x="2195662" y="2524204"/>
                    </a:cubicBezTo>
                    <a:cubicBezTo>
                      <a:pt x="1932072" y="2495556"/>
                      <a:pt x="1812778" y="2552051"/>
                      <a:pt x="1581514" y="2524204"/>
                    </a:cubicBezTo>
                    <a:cubicBezTo>
                      <a:pt x="1350250" y="2496357"/>
                      <a:pt x="865906" y="2478335"/>
                      <a:pt x="420709" y="2524204"/>
                    </a:cubicBezTo>
                    <a:cubicBezTo>
                      <a:pt x="225721" y="2550365"/>
                      <a:pt x="-22516" y="2369870"/>
                      <a:pt x="0" y="2103495"/>
                    </a:cubicBezTo>
                    <a:cubicBezTo>
                      <a:pt x="-13336" y="1862650"/>
                      <a:pt x="-17176" y="1782175"/>
                      <a:pt x="0" y="1542566"/>
                    </a:cubicBezTo>
                    <a:cubicBezTo>
                      <a:pt x="17176" y="1302957"/>
                      <a:pt x="-22662" y="1246350"/>
                      <a:pt x="0" y="964810"/>
                    </a:cubicBezTo>
                    <a:cubicBezTo>
                      <a:pt x="22662" y="683270"/>
                      <a:pt x="7836" y="651123"/>
                      <a:pt x="0" y="420709"/>
                    </a:cubicBezTo>
                    <a:close/>
                  </a:path>
                  <a:path w="6915400" h="2524204" stroke="0" extrusionOk="0">
                    <a:moveTo>
                      <a:pt x="0" y="420709"/>
                    </a:moveTo>
                    <a:cubicBezTo>
                      <a:pt x="-9088" y="134401"/>
                      <a:pt x="160951" y="15017"/>
                      <a:pt x="420709" y="0"/>
                    </a:cubicBezTo>
                    <a:cubicBezTo>
                      <a:pt x="724411" y="-3632"/>
                      <a:pt x="886234" y="-19216"/>
                      <a:pt x="1095596" y="0"/>
                    </a:cubicBezTo>
                    <a:cubicBezTo>
                      <a:pt x="1304958" y="19216"/>
                      <a:pt x="1456767" y="6321"/>
                      <a:pt x="1649003" y="0"/>
                    </a:cubicBezTo>
                    <a:cubicBezTo>
                      <a:pt x="1841239" y="-6321"/>
                      <a:pt x="1997615" y="7215"/>
                      <a:pt x="2141671" y="0"/>
                    </a:cubicBezTo>
                    <a:cubicBezTo>
                      <a:pt x="2285727" y="-7215"/>
                      <a:pt x="2707261" y="31564"/>
                      <a:pt x="2877297" y="0"/>
                    </a:cubicBezTo>
                    <a:cubicBezTo>
                      <a:pt x="3047333" y="-31564"/>
                      <a:pt x="3372812" y="11549"/>
                      <a:pt x="3612924" y="0"/>
                    </a:cubicBezTo>
                    <a:cubicBezTo>
                      <a:pt x="3853036" y="-11549"/>
                      <a:pt x="4131063" y="13114"/>
                      <a:pt x="4287811" y="0"/>
                    </a:cubicBezTo>
                    <a:cubicBezTo>
                      <a:pt x="4444559" y="-13114"/>
                      <a:pt x="4759027" y="24232"/>
                      <a:pt x="4901958" y="0"/>
                    </a:cubicBezTo>
                    <a:cubicBezTo>
                      <a:pt x="5044889" y="-24232"/>
                      <a:pt x="5239320" y="11014"/>
                      <a:pt x="5516105" y="0"/>
                    </a:cubicBezTo>
                    <a:cubicBezTo>
                      <a:pt x="5792890" y="-11014"/>
                      <a:pt x="6133504" y="-37529"/>
                      <a:pt x="6494691" y="0"/>
                    </a:cubicBezTo>
                    <a:cubicBezTo>
                      <a:pt x="6703915" y="-15359"/>
                      <a:pt x="6874012" y="162311"/>
                      <a:pt x="6915400" y="420709"/>
                    </a:cubicBezTo>
                    <a:cubicBezTo>
                      <a:pt x="6902912" y="587654"/>
                      <a:pt x="6897524" y="781484"/>
                      <a:pt x="6915400" y="931154"/>
                    </a:cubicBezTo>
                    <a:cubicBezTo>
                      <a:pt x="6933276" y="1080824"/>
                      <a:pt x="6919056" y="1293431"/>
                      <a:pt x="6915400" y="1441599"/>
                    </a:cubicBezTo>
                    <a:cubicBezTo>
                      <a:pt x="6911744" y="1589768"/>
                      <a:pt x="6886991" y="1884775"/>
                      <a:pt x="6915400" y="2103495"/>
                    </a:cubicBezTo>
                    <a:cubicBezTo>
                      <a:pt x="6908679" y="2350787"/>
                      <a:pt x="6748282" y="2484309"/>
                      <a:pt x="6494691" y="2524204"/>
                    </a:cubicBezTo>
                    <a:cubicBezTo>
                      <a:pt x="6105525" y="2524462"/>
                      <a:pt x="6085198" y="2489759"/>
                      <a:pt x="5698324" y="2524204"/>
                    </a:cubicBezTo>
                    <a:cubicBezTo>
                      <a:pt x="5311450" y="2558649"/>
                      <a:pt x="5304206" y="2542084"/>
                      <a:pt x="5144917" y="2524204"/>
                    </a:cubicBezTo>
                    <a:cubicBezTo>
                      <a:pt x="4985628" y="2506324"/>
                      <a:pt x="4709390" y="2496566"/>
                      <a:pt x="4530770" y="2524204"/>
                    </a:cubicBezTo>
                    <a:cubicBezTo>
                      <a:pt x="4352150" y="2551842"/>
                      <a:pt x="4180774" y="2517277"/>
                      <a:pt x="4038103" y="2524204"/>
                    </a:cubicBezTo>
                    <a:cubicBezTo>
                      <a:pt x="3895432" y="2531131"/>
                      <a:pt x="3564502" y="2549985"/>
                      <a:pt x="3363216" y="2524204"/>
                    </a:cubicBezTo>
                    <a:cubicBezTo>
                      <a:pt x="3161930" y="2498423"/>
                      <a:pt x="3062481" y="2540083"/>
                      <a:pt x="2870548" y="2524204"/>
                    </a:cubicBezTo>
                    <a:cubicBezTo>
                      <a:pt x="2678615" y="2508325"/>
                      <a:pt x="2344728" y="2551373"/>
                      <a:pt x="2074182" y="2524204"/>
                    </a:cubicBezTo>
                    <a:cubicBezTo>
                      <a:pt x="1803636" y="2497035"/>
                      <a:pt x="1748186" y="2551112"/>
                      <a:pt x="1460035" y="2524204"/>
                    </a:cubicBezTo>
                    <a:cubicBezTo>
                      <a:pt x="1171884" y="2497296"/>
                      <a:pt x="842327" y="2488317"/>
                      <a:pt x="420709" y="2524204"/>
                    </a:cubicBezTo>
                    <a:cubicBezTo>
                      <a:pt x="199590" y="2554920"/>
                      <a:pt x="-43399" y="2329474"/>
                      <a:pt x="0" y="2103495"/>
                    </a:cubicBezTo>
                    <a:cubicBezTo>
                      <a:pt x="4752" y="1919511"/>
                      <a:pt x="-15141" y="1819993"/>
                      <a:pt x="0" y="1542566"/>
                    </a:cubicBezTo>
                    <a:cubicBezTo>
                      <a:pt x="15141" y="1265139"/>
                      <a:pt x="14370" y="1135988"/>
                      <a:pt x="0" y="947982"/>
                    </a:cubicBezTo>
                    <a:cubicBezTo>
                      <a:pt x="-14370" y="759976"/>
                      <a:pt x="9769" y="648856"/>
                      <a:pt x="0" y="420709"/>
                    </a:cubicBezTo>
                    <a:close/>
                  </a:path>
                </a:pathLst>
              </a:custGeom>
              <a:ln w="28575">
                <a:solidFill>
                  <a:srgbClr val="FFC000"/>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1" name="Graphic 30">
                <a:extLst>
                  <a:ext uri="{FF2B5EF4-FFF2-40B4-BE49-F238E27FC236}">
                    <a16:creationId xmlns:a16="http://schemas.microsoft.com/office/drawing/2014/main" id="{A5916EFE-08D7-E8D2-8109-D5FD679F289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939842" y="2562935"/>
                <a:ext cx="2693797" cy="1801994"/>
              </a:xfrm>
              <a:prstGeom prst="rect">
                <a:avLst/>
              </a:prstGeom>
            </p:spPr>
          </p:pic>
        </p:grpSp>
        <p:sp>
          <p:nvSpPr>
            <p:cNvPr id="29" name="TextBox 28">
              <a:extLst>
                <a:ext uri="{FF2B5EF4-FFF2-40B4-BE49-F238E27FC236}">
                  <a16:creationId xmlns:a16="http://schemas.microsoft.com/office/drawing/2014/main" id="{8A7988B3-42B1-1A49-D814-A9957013CD7E}"/>
                </a:ext>
              </a:extLst>
            </p:cNvPr>
            <p:cNvSpPr txBox="1"/>
            <p:nvPr/>
          </p:nvSpPr>
          <p:spPr>
            <a:xfrm>
              <a:off x="2819742" y="3463932"/>
              <a:ext cx="2933997" cy="71900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rPr>
                <a:t>léo</a:t>
              </a:r>
              <a:r>
                <a:rPr kumimoji="0" lang="en-US" sz="6600" b="1" i="0" u="none" strike="noStrike" kern="1200" cap="none" spc="0" normalizeH="0" baseline="0" noProof="0" dirty="0">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600" b="1" i="0" u="none" strike="noStrike" kern="1200" cap="none" spc="0" normalizeH="0" baseline="0" noProof="0" dirty="0" err="1">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rPr>
                <a:t>nhéo</a:t>
              </a:r>
              <a:endParaRPr kumimoji="0" lang="en-US" sz="6600" b="1" i="0" u="none" strike="noStrike" kern="1200" cap="none" spc="0" normalizeH="0" baseline="0" noProof="0" dirty="0">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32" name="TextBox 31">
            <a:extLst>
              <a:ext uri="{FF2B5EF4-FFF2-40B4-BE49-F238E27FC236}">
                <a16:creationId xmlns:a16="http://schemas.microsoft.com/office/drawing/2014/main" id="{3BFBCE78-A793-3E24-F430-7E5B604BA9D0}"/>
              </a:ext>
            </a:extLst>
          </p:cNvPr>
          <p:cNvSpPr txBox="1"/>
          <p:nvPr/>
        </p:nvSpPr>
        <p:spPr>
          <a:xfrm>
            <a:off x="2004031" y="3889831"/>
            <a:ext cx="8213395" cy="1477328"/>
          </a:xfrm>
          <a:prstGeom prst="rect">
            <a:avLst/>
          </a:prstGeom>
          <a:noFill/>
        </p:spPr>
        <p:txBody>
          <a:bodyPr wrap="square" lIns="0" tIns="0" rIns="0" bIns="0" rtlCol="0">
            <a:spAutoFit/>
          </a:bodyPr>
          <a:lstStyle/>
          <a:p>
            <a:pPr lvl="0" algn="just"/>
            <a:r>
              <a:rPr lang="vi-VN" sz="4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Léo nhéo: tiếng gọi nhau từ xa, không rõ nhưng liên tiếp.</a:t>
            </a:r>
          </a:p>
        </p:txBody>
      </p:sp>
      <p:grpSp>
        <p:nvGrpSpPr>
          <p:cNvPr id="14" name="Group 13">
            <a:extLst>
              <a:ext uri="{FF2B5EF4-FFF2-40B4-BE49-F238E27FC236}">
                <a16:creationId xmlns:a16="http://schemas.microsoft.com/office/drawing/2014/main" id="{A37ACC05-0B95-6823-E105-468673D04287}"/>
              </a:ext>
            </a:extLst>
          </p:cNvPr>
          <p:cNvGrpSpPr/>
          <p:nvPr/>
        </p:nvGrpSpPr>
        <p:grpSpPr>
          <a:xfrm>
            <a:off x="3332818" y="76200"/>
            <a:ext cx="5526365" cy="1086132"/>
            <a:chOff x="3092880" y="0"/>
            <a:chExt cx="5699569" cy="1284494"/>
          </a:xfrm>
        </p:grpSpPr>
        <p:pic>
          <p:nvPicPr>
            <p:cNvPr id="15" name="Picture 14">
              <a:extLst>
                <a:ext uri="{FF2B5EF4-FFF2-40B4-BE49-F238E27FC236}">
                  <a16:creationId xmlns:a16="http://schemas.microsoft.com/office/drawing/2014/main" id="{148529E4-22CF-0B85-AEB0-7B788BDCA191}"/>
                </a:ext>
              </a:extLst>
            </p:cNvPr>
            <p:cNvPicPr>
              <a:picLocks noChangeAspect="1"/>
            </p:cNvPicPr>
            <p:nvPr/>
          </p:nvPicPr>
          <p:blipFill>
            <a:blip r:embed="rId5">
              <a:lum contrast="40000"/>
            </a:blip>
            <a:stretch>
              <a:fillRect/>
            </a:stretch>
          </p:blipFill>
          <p:spPr>
            <a:xfrm>
              <a:off x="3092880" y="0"/>
              <a:ext cx="5699569" cy="1284494"/>
            </a:xfrm>
            <a:prstGeom prst="rect">
              <a:avLst/>
            </a:prstGeom>
          </p:spPr>
        </p:pic>
        <p:sp>
          <p:nvSpPr>
            <p:cNvPr id="16" name="TextBox 15">
              <a:extLst>
                <a:ext uri="{FF2B5EF4-FFF2-40B4-BE49-F238E27FC236}">
                  <a16:creationId xmlns:a16="http://schemas.microsoft.com/office/drawing/2014/main" id="{E633EDCA-6B90-F546-259D-ED192D7329DF}"/>
                </a:ext>
              </a:extLst>
            </p:cNvPr>
            <p:cNvSpPr txBox="1"/>
            <p:nvPr/>
          </p:nvSpPr>
          <p:spPr>
            <a:xfrm>
              <a:off x="3769187" y="376132"/>
              <a:ext cx="4346954" cy="58237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Giải nghĩa từ khó hiểu</a:t>
              </a:r>
              <a:endPar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2217243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C9387655-52FA-F878-C1B3-4DD81B6A44D1}"/>
              </a:ext>
            </a:extLst>
          </p:cNvPr>
          <p:cNvGrpSpPr/>
          <p:nvPr/>
        </p:nvGrpSpPr>
        <p:grpSpPr>
          <a:xfrm>
            <a:off x="623856" y="1027292"/>
            <a:ext cx="10944289" cy="5413015"/>
            <a:chOff x="-2897329" y="2562935"/>
            <a:chExt cx="6959259" cy="3831962"/>
          </a:xfrm>
        </p:grpSpPr>
        <p:grpSp>
          <p:nvGrpSpPr>
            <p:cNvPr id="39" name="Group 38">
              <a:extLst>
                <a:ext uri="{FF2B5EF4-FFF2-40B4-BE49-F238E27FC236}">
                  <a16:creationId xmlns:a16="http://schemas.microsoft.com/office/drawing/2014/main" id="{6BC3622A-69D5-D4EA-5891-2F4A200F6A4E}"/>
                </a:ext>
              </a:extLst>
            </p:cNvPr>
            <p:cNvGrpSpPr/>
            <p:nvPr/>
          </p:nvGrpSpPr>
          <p:grpSpPr>
            <a:xfrm>
              <a:off x="-2897329" y="2562935"/>
              <a:ext cx="6959259" cy="3831962"/>
              <a:chOff x="-2897329" y="2562935"/>
              <a:chExt cx="6959259" cy="3831962"/>
            </a:xfrm>
          </p:grpSpPr>
          <p:sp>
            <p:nvSpPr>
              <p:cNvPr id="41" name="Rectangle: Rounded Corners 40">
                <a:extLst>
                  <a:ext uri="{FF2B5EF4-FFF2-40B4-BE49-F238E27FC236}">
                    <a16:creationId xmlns:a16="http://schemas.microsoft.com/office/drawing/2014/main" id="{B4CC6C20-E72B-3941-5F4D-AD68257482A9}"/>
                  </a:ext>
                </a:extLst>
              </p:cNvPr>
              <p:cNvSpPr/>
              <p:nvPr/>
            </p:nvSpPr>
            <p:spPr>
              <a:xfrm>
                <a:off x="-2897329" y="3870693"/>
                <a:ext cx="6959259" cy="2524204"/>
              </a:xfrm>
              <a:custGeom>
                <a:avLst/>
                <a:gdLst>
                  <a:gd name="connsiteX0" fmla="*/ 0 w 6959259"/>
                  <a:gd name="connsiteY0" fmla="*/ 420709 h 2524204"/>
                  <a:gd name="connsiteX1" fmla="*/ 420709 w 6959259"/>
                  <a:gd name="connsiteY1" fmla="*/ 0 h 2524204"/>
                  <a:gd name="connsiteX2" fmla="*/ 1222826 w 6959259"/>
                  <a:gd name="connsiteY2" fmla="*/ 0 h 2524204"/>
                  <a:gd name="connsiteX3" fmla="*/ 1902586 w 6959259"/>
                  <a:gd name="connsiteY3" fmla="*/ 0 h 2524204"/>
                  <a:gd name="connsiteX4" fmla="*/ 2521168 w 6959259"/>
                  <a:gd name="connsiteY4" fmla="*/ 0 h 2524204"/>
                  <a:gd name="connsiteX5" fmla="*/ 3139749 w 6959259"/>
                  <a:gd name="connsiteY5" fmla="*/ 0 h 2524204"/>
                  <a:gd name="connsiteX6" fmla="*/ 3697153 w 6959259"/>
                  <a:gd name="connsiteY6" fmla="*/ 0 h 2524204"/>
                  <a:gd name="connsiteX7" fmla="*/ 4438091 w 6959259"/>
                  <a:gd name="connsiteY7" fmla="*/ 0 h 2524204"/>
                  <a:gd name="connsiteX8" fmla="*/ 5179030 w 6959259"/>
                  <a:gd name="connsiteY8" fmla="*/ 0 h 2524204"/>
                  <a:gd name="connsiteX9" fmla="*/ 6538550 w 6959259"/>
                  <a:gd name="connsiteY9" fmla="*/ 0 h 2524204"/>
                  <a:gd name="connsiteX10" fmla="*/ 6959259 w 6959259"/>
                  <a:gd name="connsiteY10" fmla="*/ 420709 h 2524204"/>
                  <a:gd name="connsiteX11" fmla="*/ 6959259 w 6959259"/>
                  <a:gd name="connsiteY11" fmla="*/ 947982 h 2524204"/>
                  <a:gd name="connsiteX12" fmla="*/ 6959259 w 6959259"/>
                  <a:gd name="connsiteY12" fmla="*/ 1542566 h 2524204"/>
                  <a:gd name="connsiteX13" fmla="*/ 6959259 w 6959259"/>
                  <a:gd name="connsiteY13" fmla="*/ 2103495 h 2524204"/>
                  <a:gd name="connsiteX14" fmla="*/ 6538550 w 6959259"/>
                  <a:gd name="connsiteY14" fmla="*/ 2524204 h 2524204"/>
                  <a:gd name="connsiteX15" fmla="*/ 6042325 w 6959259"/>
                  <a:gd name="connsiteY15" fmla="*/ 2524204 h 2524204"/>
                  <a:gd name="connsiteX16" fmla="*/ 5484922 w 6959259"/>
                  <a:gd name="connsiteY16" fmla="*/ 2524204 h 2524204"/>
                  <a:gd name="connsiteX17" fmla="*/ 4682805 w 6959259"/>
                  <a:gd name="connsiteY17" fmla="*/ 2524204 h 2524204"/>
                  <a:gd name="connsiteX18" fmla="*/ 4125402 w 6959259"/>
                  <a:gd name="connsiteY18" fmla="*/ 2524204 h 2524204"/>
                  <a:gd name="connsiteX19" fmla="*/ 3323285 w 6959259"/>
                  <a:gd name="connsiteY19" fmla="*/ 2524204 h 2524204"/>
                  <a:gd name="connsiteX20" fmla="*/ 2827060 w 6959259"/>
                  <a:gd name="connsiteY20" fmla="*/ 2524204 h 2524204"/>
                  <a:gd name="connsiteX21" fmla="*/ 2208478 w 6959259"/>
                  <a:gd name="connsiteY21" fmla="*/ 2524204 h 2524204"/>
                  <a:gd name="connsiteX22" fmla="*/ 1589896 w 6959259"/>
                  <a:gd name="connsiteY22" fmla="*/ 2524204 h 2524204"/>
                  <a:gd name="connsiteX23" fmla="*/ 420709 w 6959259"/>
                  <a:gd name="connsiteY23" fmla="*/ 2524204 h 2524204"/>
                  <a:gd name="connsiteX24" fmla="*/ 0 w 6959259"/>
                  <a:gd name="connsiteY24" fmla="*/ 2103495 h 2524204"/>
                  <a:gd name="connsiteX25" fmla="*/ 0 w 6959259"/>
                  <a:gd name="connsiteY25" fmla="*/ 1542566 h 2524204"/>
                  <a:gd name="connsiteX26" fmla="*/ 0 w 6959259"/>
                  <a:gd name="connsiteY26" fmla="*/ 964810 h 2524204"/>
                  <a:gd name="connsiteX27" fmla="*/ 0 w 6959259"/>
                  <a:gd name="connsiteY27" fmla="*/ 420709 h 252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59259" h="2524204" fill="none" extrusionOk="0">
                    <a:moveTo>
                      <a:pt x="0" y="420709"/>
                    </a:moveTo>
                    <a:cubicBezTo>
                      <a:pt x="-20755" y="169978"/>
                      <a:pt x="183089" y="9087"/>
                      <a:pt x="420709" y="0"/>
                    </a:cubicBezTo>
                    <a:cubicBezTo>
                      <a:pt x="770575" y="30035"/>
                      <a:pt x="878734" y="-34846"/>
                      <a:pt x="1222826" y="0"/>
                    </a:cubicBezTo>
                    <a:cubicBezTo>
                      <a:pt x="1566918" y="34846"/>
                      <a:pt x="1615440" y="15393"/>
                      <a:pt x="1902586" y="0"/>
                    </a:cubicBezTo>
                    <a:cubicBezTo>
                      <a:pt x="2189732" y="-15393"/>
                      <a:pt x="2334365" y="24602"/>
                      <a:pt x="2521168" y="0"/>
                    </a:cubicBezTo>
                    <a:cubicBezTo>
                      <a:pt x="2707971" y="-24602"/>
                      <a:pt x="2836117" y="17026"/>
                      <a:pt x="3139749" y="0"/>
                    </a:cubicBezTo>
                    <a:cubicBezTo>
                      <a:pt x="3443381" y="-17026"/>
                      <a:pt x="3526247" y="6524"/>
                      <a:pt x="3697153" y="0"/>
                    </a:cubicBezTo>
                    <a:cubicBezTo>
                      <a:pt x="3868059" y="-6524"/>
                      <a:pt x="4194341" y="-21006"/>
                      <a:pt x="4438091" y="0"/>
                    </a:cubicBezTo>
                    <a:cubicBezTo>
                      <a:pt x="4681841" y="21006"/>
                      <a:pt x="4808638" y="-16840"/>
                      <a:pt x="5179030" y="0"/>
                    </a:cubicBezTo>
                    <a:cubicBezTo>
                      <a:pt x="5549422" y="16840"/>
                      <a:pt x="6170590" y="-2570"/>
                      <a:pt x="6538550" y="0"/>
                    </a:cubicBezTo>
                    <a:cubicBezTo>
                      <a:pt x="6809100" y="24734"/>
                      <a:pt x="6997993" y="172542"/>
                      <a:pt x="6959259" y="420709"/>
                    </a:cubicBezTo>
                    <a:cubicBezTo>
                      <a:pt x="6935409" y="655304"/>
                      <a:pt x="6970249" y="772352"/>
                      <a:pt x="6959259" y="947982"/>
                    </a:cubicBezTo>
                    <a:cubicBezTo>
                      <a:pt x="6948269" y="1123612"/>
                      <a:pt x="6974758" y="1304344"/>
                      <a:pt x="6959259" y="1542566"/>
                    </a:cubicBezTo>
                    <a:cubicBezTo>
                      <a:pt x="6943760" y="1780788"/>
                      <a:pt x="6977015" y="1827650"/>
                      <a:pt x="6959259" y="2103495"/>
                    </a:cubicBezTo>
                    <a:cubicBezTo>
                      <a:pt x="6935102" y="2321199"/>
                      <a:pt x="6788452" y="2508486"/>
                      <a:pt x="6538550" y="2524204"/>
                    </a:cubicBezTo>
                    <a:cubicBezTo>
                      <a:pt x="6384144" y="2527583"/>
                      <a:pt x="6223014" y="2512385"/>
                      <a:pt x="6042325" y="2524204"/>
                    </a:cubicBezTo>
                    <a:cubicBezTo>
                      <a:pt x="5861636" y="2536023"/>
                      <a:pt x="5661915" y="2534891"/>
                      <a:pt x="5484922" y="2524204"/>
                    </a:cubicBezTo>
                    <a:cubicBezTo>
                      <a:pt x="5307929" y="2513517"/>
                      <a:pt x="4929077" y="2547362"/>
                      <a:pt x="4682805" y="2524204"/>
                    </a:cubicBezTo>
                    <a:cubicBezTo>
                      <a:pt x="4436533" y="2501046"/>
                      <a:pt x="4401097" y="2548007"/>
                      <a:pt x="4125402" y="2524204"/>
                    </a:cubicBezTo>
                    <a:cubicBezTo>
                      <a:pt x="3849707" y="2500401"/>
                      <a:pt x="3508936" y="2531263"/>
                      <a:pt x="3323285" y="2524204"/>
                    </a:cubicBezTo>
                    <a:cubicBezTo>
                      <a:pt x="3137634" y="2517145"/>
                      <a:pt x="3004495" y="2532934"/>
                      <a:pt x="2827060" y="2524204"/>
                    </a:cubicBezTo>
                    <a:cubicBezTo>
                      <a:pt x="2649625" y="2515474"/>
                      <a:pt x="2396633" y="2536631"/>
                      <a:pt x="2208478" y="2524204"/>
                    </a:cubicBezTo>
                    <a:cubicBezTo>
                      <a:pt x="2020323" y="2511777"/>
                      <a:pt x="1804781" y="2514956"/>
                      <a:pt x="1589896" y="2524204"/>
                    </a:cubicBezTo>
                    <a:cubicBezTo>
                      <a:pt x="1375011" y="2533452"/>
                      <a:pt x="716264" y="2579603"/>
                      <a:pt x="420709" y="2524204"/>
                    </a:cubicBezTo>
                    <a:cubicBezTo>
                      <a:pt x="225721" y="2550365"/>
                      <a:pt x="-22516" y="2369870"/>
                      <a:pt x="0" y="2103495"/>
                    </a:cubicBezTo>
                    <a:cubicBezTo>
                      <a:pt x="-13336" y="1862650"/>
                      <a:pt x="-17176" y="1782175"/>
                      <a:pt x="0" y="1542566"/>
                    </a:cubicBezTo>
                    <a:cubicBezTo>
                      <a:pt x="17176" y="1302957"/>
                      <a:pt x="-22662" y="1246350"/>
                      <a:pt x="0" y="964810"/>
                    </a:cubicBezTo>
                    <a:cubicBezTo>
                      <a:pt x="22662" y="683270"/>
                      <a:pt x="7836" y="651123"/>
                      <a:pt x="0" y="420709"/>
                    </a:cubicBezTo>
                    <a:close/>
                  </a:path>
                  <a:path w="6959259" h="2524204" stroke="0" extrusionOk="0">
                    <a:moveTo>
                      <a:pt x="0" y="420709"/>
                    </a:moveTo>
                    <a:cubicBezTo>
                      <a:pt x="-9088" y="134401"/>
                      <a:pt x="160951" y="15017"/>
                      <a:pt x="420709" y="0"/>
                    </a:cubicBezTo>
                    <a:cubicBezTo>
                      <a:pt x="717000" y="18601"/>
                      <a:pt x="770051" y="20927"/>
                      <a:pt x="1100469" y="0"/>
                    </a:cubicBezTo>
                    <a:cubicBezTo>
                      <a:pt x="1430887" y="-20927"/>
                      <a:pt x="1498522" y="11567"/>
                      <a:pt x="1657872" y="0"/>
                    </a:cubicBezTo>
                    <a:cubicBezTo>
                      <a:pt x="1817222" y="-11567"/>
                      <a:pt x="1938274" y="9533"/>
                      <a:pt x="2154097" y="0"/>
                    </a:cubicBezTo>
                    <a:cubicBezTo>
                      <a:pt x="2369920" y="-9533"/>
                      <a:pt x="2667687" y="-27709"/>
                      <a:pt x="2895036" y="0"/>
                    </a:cubicBezTo>
                    <a:cubicBezTo>
                      <a:pt x="3122385" y="27709"/>
                      <a:pt x="3285982" y="744"/>
                      <a:pt x="3635974" y="0"/>
                    </a:cubicBezTo>
                    <a:cubicBezTo>
                      <a:pt x="3985966" y="-744"/>
                      <a:pt x="4032783" y="-24152"/>
                      <a:pt x="4315734" y="0"/>
                    </a:cubicBezTo>
                    <a:cubicBezTo>
                      <a:pt x="4598685" y="24152"/>
                      <a:pt x="4701742" y="-19633"/>
                      <a:pt x="4934316" y="0"/>
                    </a:cubicBezTo>
                    <a:cubicBezTo>
                      <a:pt x="5166890" y="19633"/>
                      <a:pt x="5421317" y="9172"/>
                      <a:pt x="5552898" y="0"/>
                    </a:cubicBezTo>
                    <a:cubicBezTo>
                      <a:pt x="5684479" y="-9172"/>
                      <a:pt x="6196776" y="-45843"/>
                      <a:pt x="6538550" y="0"/>
                    </a:cubicBezTo>
                    <a:cubicBezTo>
                      <a:pt x="6747774" y="-15359"/>
                      <a:pt x="6917871" y="162311"/>
                      <a:pt x="6959259" y="420709"/>
                    </a:cubicBezTo>
                    <a:cubicBezTo>
                      <a:pt x="6946771" y="587654"/>
                      <a:pt x="6941383" y="781484"/>
                      <a:pt x="6959259" y="931154"/>
                    </a:cubicBezTo>
                    <a:cubicBezTo>
                      <a:pt x="6977135" y="1080824"/>
                      <a:pt x="6962915" y="1293431"/>
                      <a:pt x="6959259" y="1441599"/>
                    </a:cubicBezTo>
                    <a:cubicBezTo>
                      <a:pt x="6955603" y="1589768"/>
                      <a:pt x="6930850" y="1884775"/>
                      <a:pt x="6959259" y="2103495"/>
                    </a:cubicBezTo>
                    <a:cubicBezTo>
                      <a:pt x="6952538" y="2350787"/>
                      <a:pt x="6792141" y="2484309"/>
                      <a:pt x="6538550" y="2524204"/>
                    </a:cubicBezTo>
                    <a:cubicBezTo>
                      <a:pt x="6311349" y="2492820"/>
                      <a:pt x="5940804" y="2560633"/>
                      <a:pt x="5736433" y="2524204"/>
                    </a:cubicBezTo>
                    <a:cubicBezTo>
                      <a:pt x="5532062" y="2487775"/>
                      <a:pt x="5403575" y="2538474"/>
                      <a:pt x="5179030" y="2524204"/>
                    </a:cubicBezTo>
                    <a:cubicBezTo>
                      <a:pt x="4954485" y="2509934"/>
                      <a:pt x="4764052" y="2540475"/>
                      <a:pt x="4560448" y="2524204"/>
                    </a:cubicBezTo>
                    <a:cubicBezTo>
                      <a:pt x="4356844" y="2507933"/>
                      <a:pt x="4215254" y="2510780"/>
                      <a:pt x="4064223" y="2524204"/>
                    </a:cubicBezTo>
                    <a:cubicBezTo>
                      <a:pt x="3913193" y="2537628"/>
                      <a:pt x="3560096" y="2521765"/>
                      <a:pt x="3384463" y="2524204"/>
                    </a:cubicBezTo>
                    <a:cubicBezTo>
                      <a:pt x="3208830" y="2526643"/>
                      <a:pt x="3110573" y="2529090"/>
                      <a:pt x="2888238" y="2524204"/>
                    </a:cubicBezTo>
                    <a:cubicBezTo>
                      <a:pt x="2665904" y="2519318"/>
                      <a:pt x="2475183" y="2542372"/>
                      <a:pt x="2086121" y="2524204"/>
                    </a:cubicBezTo>
                    <a:cubicBezTo>
                      <a:pt x="1697059" y="2506036"/>
                      <a:pt x="1674055" y="2494893"/>
                      <a:pt x="1467540" y="2524204"/>
                    </a:cubicBezTo>
                    <a:cubicBezTo>
                      <a:pt x="1261025" y="2553515"/>
                      <a:pt x="933401" y="2514866"/>
                      <a:pt x="420709" y="2524204"/>
                    </a:cubicBezTo>
                    <a:cubicBezTo>
                      <a:pt x="199590" y="2554920"/>
                      <a:pt x="-43399" y="2329474"/>
                      <a:pt x="0" y="2103495"/>
                    </a:cubicBezTo>
                    <a:cubicBezTo>
                      <a:pt x="4752" y="1919511"/>
                      <a:pt x="-15141" y="1819993"/>
                      <a:pt x="0" y="1542566"/>
                    </a:cubicBezTo>
                    <a:cubicBezTo>
                      <a:pt x="15141" y="1265139"/>
                      <a:pt x="14370" y="1135988"/>
                      <a:pt x="0" y="947982"/>
                    </a:cubicBezTo>
                    <a:cubicBezTo>
                      <a:pt x="-14370" y="759976"/>
                      <a:pt x="9769" y="648856"/>
                      <a:pt x="0" y="420709"/>
                    </a:cubicBezTo>
                    <a:close/>
                  </a:path>
                </a:pathLst>
              </a:custGeom>
              <a:ln w="28575">
                <a:solidFill>
                  <a:srgbClr val="FFC000"/>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2" name="Graphic 41">
                <a:extLst>
                  <a:ext uri="{FF2B5EF4-FFF2-40B4-BE49-F238E27FC236}">
                    <a16:creationId xmlns:a16="http://schemas.microsoft.com/office/drawing/2014/main" id="{D4443500-43FF-317D-0C5E-0536F9F3BA3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764598" y="2562935"/>
                <a:ext cx="2693797" cy="1801994"/>
              </a:xfrm>
              <a:prstGeom prst="rect">
                <a:avLst/>
              </a:prstGeom>
            </p:spPr>
          </p:pic>
        </p:grpSp>
        <p:sp>
          <p:nvSpPr>
            <p:cNvPr id="40" name="TextBox 39">
              <a:extLst>
                <a:ext uri="{FF2B5EF4-FFF2-40B4-BE49-F238E27FC236}">
                  <a16:creationId xmlns:a16="http://schemas.microsoft.com/office/drawing/2014/main" id="{9E0E55BD-2AAA-0650-D732-1BD5B23BDDA4}"/>
                </a:ext>
              </a:extLst>
            </p:cNvPr>
            <p:cNvSpPr txBox="1"/>
            <p:nvPr/>
          </p:nvSpPr>
          <p:spPr>
            <a:xfrm>
              <a:off x="-884698" y="3463932"/>
              <a:ext cx="2933997" cy="71900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rPr>
                <a:t>nhộn</a:t>
              </a:r>
              <a:endParaRPr kumimoji="0" lang="en-US" sz="6600" b="1" i="0" u="none" strike="noStrike" kern="1200" cap="none" spc="0" normalizeH="0" baseline="0" noProof="0" dirty="0">
                <a:ln>
                  <a:noFill/>
                </a:ln>
                <a:solidFill>
                  <a:srgbClr val="F14124"/>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43" name="TextBox 42">
            <a:extLst>
              <a:ext uri="{FF2B5EF4-FFF2-40B4-BE49-F238E27FC236}">
                <a16:creationId xmlns:a16="http://schemas.microsoft.com/office/drawing/2014/main" id="{8E3ADAE5-6E55-7B20-BB9D-F53635944568}"/>
              </a:ext>
            </a:extLst>
          </p:cNvPr>
          <p:cNvSpPr txBox="1"/>
          <p:nvPr/>
        </p:nvSpPr>
        <p:spPr>
          <a:xfrm>
            <a:off x="1972918" y="4066546"/>
            <a:ext cx="8763000" cy="1015663"/>
          </a:xfrm>
          <a:prstGeom prst="rect">
            <a:avLst/>
          </a:prstGeom>
          <a:noFill/>
        </p:spPr>
        <p:txBody>
          <a:bodyPr wrap="square" lIns="0" tIns="0" rIns="0" bIns="0" rtlCol="0">
            <a:spAutoFit/>
          </a:bodyPr>
          <a:lstStyle/>
          <a:p>
            <a:pPr lvl="0" algn="ctr"/>
            <a:r>
              <a:rPr lang="en-US" sz="6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V</a:t>
            </a:r>
            <a:r>
              <a:rPr lang="vi-VN" sz="6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ui và có chút ồn ào.</a:t>
            </a:r>
            <a:endParaRPr kumimoji="0" lang="en-US" sz="6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11" name="Group 10">
            <a:extLst>
              <a:ext uri="{FF2B5EF4-FFF2-40B4-BE49-F238E27FC236}">
                <a16:creationId xmlns:a16="http://schemas.microsoft.com/office/drawing/2014/main" id="{B8BCCE37-639C-4FB9-ECA4-93503969564E}"/>
              </a:ext>
            </a:extLst>
          </p:cNvPr>
          <p:cNvGrpSpPr/>
          <p:nvPr/>
        </p:nvGrpSpPr>
        <p:grpSpPr>
          <a:xfrm>
            <a:off x="3332818" y="76200"/>
            <a:ext cx="5526365" cy="1086132"/>
            <a:chOff x="3092880" y="0"/>
            <a:chExt cx="5699569" cy="1284494"/>
          </a:xfrm>
        </p:grpSpPr>
        <p:pic>
          <p:nvPicPr>
            <p:cNvPr id="12" name="Picture 11">
              <a:extLst>
                <a:ext uri="{FF2B5EF4-FFF2-40B4-BE49-F238E27FC236}">
                  <a16:creationId xmlns:a16="http://schemas.microsoft.com/office/drawing/2014/main" id="{DAFD7DB9-84F2-A73A-82BC-D8E1941E7D0D}"/>
                </a:ext>
              </a:extLst>
            </p:cNvPr>
            <p:cNvPicPr>
              <a:picLocks noChangeAspect="1"/>
            </p:cNvPicPr>
            <p:nvPr/>
          </p:nvPicPr>
          <p:blipFill>
            <a:blip r:embed="rId5">
              <a:lum contrast="40000"/>
            </a:blip>
            <a:stretch>
              <a:fillRect/>
            </a:stretch>
          </p:blipFill>
          <p:spPr>
            <a:xfrm>
              <a:off x="3092880" y="0"/>
              <a:ext cx="5699569" cy="1284494"/>
            </a:xfrm>
            <a:prstGeom prst="rect">
              <a:avLst/>
            </a:prstGeom>
          </p:spPr>
        </p:pic>
        <p:sp>
          <p:nvSpPr>
            <p:cNvPr id="13" name="TextBox 12">
              <a:extLst>
                <a:ext uri="{FF2B5EF4-FFF2-40B4-BE49-F238E27FC236}">
                  <a16:creationId xmlns:a16="http://schemas.microsoft.com/office/drawing/2014/main" id="{F5675425-F659-A59F-27A7-B397671A1954}"/>
                </a:ext>
              </a:extLst>
            </p:cNvPr>
            <p:cNvSpPr txBox="1"/>
            <p:nvPr/>
          </p:nvSpPr>
          <p:spPr>
            <a:xfrm>
              <a:off x="3769186" y="376132"/>
              <a:ext cx="4346954" cy="58237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Giải nghĩa từ khó hiểu</a:t>
              </a:r>
              <a:endPar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39748397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A050B5E-9707-B613-D194-72AE5E05DA11}"/>
              </a:ext>
            </a:extLst>
          </p:cNvPr>
          <p:cNvGrpSpPr/>
          <p:nvPr/>
        </p:nvGrpSpPr>
        <p:grpSpPr>
          <a:xfrm>
            <a:off x="413437" y="952500"/>
            <a:ext cx="5266472" cy="2209800"/>
            <a:chOff x="304800" y="1066800"/>
            <a:chExt cx="5266472" cy="2209800"/>
          </a:xfrm>
        </p:grpSpPr>
        <p:grpSp>
          <p:nvGrpSpPr>
            <p:cNvPr id="6" name="Group 5">
              <a:extLst>
                <a:ext uri="{FF2B5EF4-FFF2-40B4-BE49-F238E27FC236}">
                  <a16:creationId xmlns:a16="http://schemas.microsoft.com/office/drawing/2014/main" id="{4395EBE6-3526-1906-B1D5-F72F8BB712A5}"/>
                </a:ext>
              </a:extLst>
            </p:cNvPr>
            <p:cNvGrpSpPr/>
            <p:nvPr/>
          </p:nvGrpSpPr>
          <p:grpSpPr>
            <a:xfrm>
              <a:off x="806238" y="1562100"/>
              <a:ext cx="4765034" cy="1514062"/>
              <a:chOff x="1826053" y="791308"/>
              <a:chExt cx="8539894" cy="1226912"/>
            </a:xfrm>
          </p:grpSpPr>
          <p:sp>
            <p:nvSpPr>
              <p:cNvPr id="7" name="Freeform: Shape 6">
                <a:extLst>
                  <a:ext uri="{FF2B5EF4-FFF2-40B4-BE49-F238E27FC236}">
                    <a16:creationId xmlns:a16="http://schemas.microsoft.com/office/drawing/2014/main" id="{1BE3E991-91C2-CA80-09F0-31A6E09E8212}"/>
                  </a:ext>
                </a:extLst>
              </p:cNvPr>
              <p:cNvSpPr/>
              <p:nvPr/>
            </p:nvSpPr>
            <p:spPr>
              <a:xfrm>
                <a:off x="1826053" y="791308"/>
                <a:ext cx="8539894" cy="1226912"/>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bg1"/>
              </a:solidFill>
              <a:ln w="38100">
                <a:solidFill>
                  <a:srgbClr val="EB51D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211C9DAD-800D-5AEC-5060-3E102AE48811}"/>
                  </a:ext>
                </a:extLst>
              </p:cNvPr>
              <p:cNvSpPr txBox="1"/>
              <p:nvPr/>
            </p:nvSpPr>
            <p:spPr>
              <a:xfrm>
                <a:off x="2309583" y="1134011"/>
                <a:ext cx="7838975" cy="598573"/>
              </a:xfrm>
              <a:prstGeom prst="rect">
                <a:avLst/>
              </a:prstGeom>
              <a:noFill/>
            </p:spPr>
            <p:txBody>
              <a:bodyPr wrap="square" lIns="0" tIns="0" rIns="0" bIns="0" rtlCol="0">
                <a:spAutoFit/>
              </a:bodyPr>
              <a:lstStyle/>
              <a:p>
                <a:pPr marL="0" marR="0" algn="just">
                  <a:spcBef>
                    <a:spcPts val="0"/>
                  </a:spcBef>
                  <a:spcAft>
                    <a:spcPts val="0"/>
                  </a:spcAft>
                </a:pP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Nơi</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ngày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xưa</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là</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khu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rừng</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bây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giờ</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thay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đổi</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như</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thế</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nào</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a:t>
                </a:r>
              </a:p>
            </p:txBody>
          </p:sp>
        </p:grpSp>
        <p:pic>
          <p:nvPicPr>
            <p:cNvPr id="25" name="Picture 24">
              <a:extLst>
                <a:ext uri="{FF2B5EF4-FFF2-40B4-BE49-F238E27FC236}">
                  <a16:creationId xmlns:a16="http://schemas.microsoft.com/office/drawing/2014/main" id="{415ABC86-0DF9-9E01-0D38-C7CEE11FC141}"/>
                </a:ext>
              </a:extLst>
            </p:cNvPr>
            <p:cNvPicPr>
              <a:picLocks noChangeAspect="1"/>
            </p:cNvPicPr>
            <p:nvPr/>
          </p:nvPicPr>
          <p:blipFill>
            <a:blip r:embed="rId3"/>
            <a:stretch>
              <a:fillRect/>
            </a:stretch>
          </p:blipFill>
          <p:spPr>
            <a:xfrm>
              <a:off x="304800" y="1066800"/>
              <a:ext cx="1000225" cy="2209800"/>
            </a:xfrm>
            <a:prstGeom prst="rect">
              <a:avLst/>
            </a:prstGeom>
          </p:spPr>
        </p:pic>
      </p:grpSp>
      <p:grpSp>
        <p:nvGrpSpPr>
          <p:cNvPr id="5" name="Group 4">
            <a:extLst>
              <a:ext uri="{FF2B5EF4-FFF2-40B4-BE49-F238E27FC236}">
                <a16:creationId xmlns:a16="http://schemas.microsoft.com/office/drawing/2014/main" id="{158D468E-BE8C-1EDE-76A3-B5020012AC84}"/>
              </a:ext>
            </a:extLst>
          </p:cNvPr>
          <p:cNvGrpSpPr/>
          <p:nvPr/>
        </p:nvGrpSpPr>
        <p:grpSpPr>
          <a:xfrm>
            <a:off x="6665150" y="892865"/>
            <a:ext cx="5192926" cy="2209800"/>
            <a:chOff x="6477000" y="1066800"/>
            <a:chExt cx="5192926" cy="2209800"/>
          </a:xfrm>
        </p:grpSpPr>
        <p:grpSp>
          <p:nvGrpSpPr>
            <p:cNvPr id="9" name="Group 8">
              <a:extLst>
                <a:ext uri="{FF2B5EF4-FFF2-40B4-BE49-F238E27FC236}">
                  <a16:creationId xmlns:a16="http://schemas.microsoft.com/office/drawing/2014/main" id="{62A337D5-CFDC-794A-3CFA-E2D551163599}"/>
                </a:ext>
              </a:extLst>
            </p:cNvPr>
            <p:cNvGrpSpPr/>
            <p:nvPr/>
          </p:nvGrpSpPr>
          <p:grpSpPr>
            <a:xfrm>
              <a:off x="6904892" y="1562100"/>
              <a:ext cx="4765034" cy="1633331"/>
              <a:chOff x="1826053" y="791308"/>
              <a:chExt cx="8539894" cy="1323561"/>
            </a:xfrm>
          </p:grpSpPr>
          <p:sp>
            <p:nvSpPr>
              <p:cNvPr id="10" name="Freeform: Shape 9">
                <a:extLst>
                  <a:ext uri="{FF2B5EF4-FFF2-40B4-BE49-F238E27FC236}">
                    <a16:creationId xmlns:a16="http://schemas.microsoft.com/office/drawing/2014/main" id="{F2AD5324-BD01-4E37-6BEC-74FB0C423129}"/>
                  </a:ext>
                </a:extLst>
              </p:cNvPr>
              <p:cNvSpPr/>
              <p:nvPr/>
            </p:nvSpPr>
            <p:spPr>
              <a:xfrm>
                <a:off x="1826053" y="791308"/>
                <a:ext cx="8539894" cy="1323561"/>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bg1"/>
              </a:solidFill>
              <a:ln w="38100">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TextBox 10">
                <a:extLst>
                  <a:ext uri="{FF2B5EF4-FFF2-40B4-BE49-F238E27FC236}">
                    <a16:creationId xmlns:a16="http://schemas.microsoft.com/office/drawing/2014/main" id="{ECA3967F-8FC4-970E-AB9A-2A18223E8421}"/>
                  </a:ext>
                </a:extLst>
              </p:cNvPr>
              <p:cNvSpPr txBox="1"/>
              <p:nvPr/>
            </p:nvSpPr>
            <p:spPr>
              <a:xfrm>
                <a:off x="2487712" y="1150119"/>
                <a:ext cx="7838975" cy="897859"/>
              </a:xfrm>
              <a:prstGeom prst="rect">
                <a:avLst/>
              </a:prstGeom>
              <a:noFill/>
            </p:spPr>
            <p:txBody>
              <a:bodyPr wrap="square" lIns="0" tIns="0" rIns="0" bIns="0" rtlCol="0">
                <a:spAutoFit/>
              </a:bodyPr>
              <a:lstStyle/>
              <a:p>
                <a:pPr marL="0" marR="0" algn="just">
                  <a:spcBef>
                    <a:spcPts val="0"/>
                  </a:spcBef>
                  <a:spcAft>
                    <a:spcPts val="0"/>
                  </a:spcAft>
                </a:pP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Tìm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những</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câu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miêu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tả</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sự</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xuất</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hiện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của</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đàn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chim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ở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khu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nhà</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tầng</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a:t>
                </a:r>
              </a:p>
            </p:txBody>
          </p:sp>
        </p:grpSp>
        <p:pic>
          <p:nvPicPr>
            <p:cNvPr id="30" name="Picture 29">
              <a:extLst>
                <a:ext uri="{FF2B5EF4-FFF2-40B4-BE49-F238E27FC236}">
                  <a16:creationId xmlns:a16="http://schemas.microsoft.com/office/drawing/2014/main" id="{681080A2-DEA5-EAD2-6D81-7341F3B5B1F1}"/>
                </a:ext>
              </a:extLst>
            </p:cNvPr>
            <p:cNvPicPr>
              <a:picLocks noChangeAspect="1"/>
            </p:cNvPicPr>
            <p:nvPr/>
          </p:nvPicPr>
          <p:blipFill>
            <a:blip r:embed="rId4"/>
            <a:stretch>
              <a:fillRect/>
            </a:stretch>
          </p:blipFill>
          <p:spPr>
            <a:xfrm>
              <a:off x="6477000" y="1066800"/>
              <a:ext cx="998502" cy="2209800"/>
            </a:xfrm>
            <a:prstGeom prst="rect">
              <a:avLst/>
            </a:prstGeom>
          </p:spPr>
        </p:pic>
      </p:grpSp>
      <p:grpSp>
        <p:nvGrpSpPr>
          <p:cNvPr id="18" name="Group 17">
            <a:extLst>
              <a:ext uri="{FF2B5EF4-FFF2-40B4-BE49-F238E27FC236}">
                <a16:creationId xmlns:a16="http://schemas.microsoft.com/office/drawing/2014/main" id="{B3B6AE57-289A-75E1-D84C-FCE0E3E0BA88}"/>
              </a:ext>
            </a:extLst>
          </p:cNvPr>
          <p:cNvGrpSpPr/>
          <p:nvPr/>
        </p:nvGrpSpPr>
        <p:grpSpPr>
          <a:xfrm>
            <a:off x="403498" y="2869095"/>
            <a:ext cx="5266472" cy="2209800"/>
            <a:chOff x="304800" y="3657600"/>
            <a:chExt cx="5266472" cy="2209800"/>
          </a:xfrm>
        </p:grpSpPr>
        <p:grpSp>
          <p:nvGrpSpPr>
            <p:cNvPr id="15" name="Group 14">
              <a:extLst>
                <a:ext uri="{FF2B5EF4-FFF2-40B4-BE49-F238E27FC236}">
                  <a16:creationId xmlns:a16="http://schemas.microsoft.com/office/drawing/2014/main" id="{0154F291-D4B9-1647-908F-B0F99B2F2F49}"/>
                </a:ext>
              </a:extLst>
            </p:cNvPr>
            <p:cNvGrpSpPr/>
            <p:nvPr/>
          </p:nvGrpSpPr>
          <p:grpSpPr>
            <a:xfrm>
              <a:off x="806238" y="4085038"/>
              <a:ext cx="4765034" cy="1663093"/>
              <a:chOff x="1826053" y="791309"/>
              <a:chExt cx="8539894" cy="1347679"/>
            </a:xfrm>
          </p:grpSpPr>
          <p:sp>
            <p:nvSpPr>
              <p:cNvPr id="16" name="Freeform: Shape 15">
                <a:extLst>
                  <a:ext uri="{FF2B5EF4-FFF2-40B4-BE49-F238E27FC236}">
                    <a16:creationId xmlns:a16="http://schemas.microsoft.com/office/drawing/2014/main" id="{CF093DF3-CC7B-1669-209C-3AF9674C06EA}"/>
                  </a:ext>
                </a:extLst>
              </p:cNvPr>
              <p:cNvSpPr/>
              <p:nvPr/>
            </p:nvSpPr>
            <p:spPr>
              <a:xfrm>
                <a:off x="1826053" y="791309"/>
                <a:ext cx="8539894" cy="1347679"/>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bg1"/>
              </a:solidFill>
              <a:ln w="3810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7" name="TextBox 16">
                <a:extLst>
                  <a:ext uri="{FF2B5EF4-FFF2-40B4-BE49-F238E27FC236}">
                    <a16:creationId xmlns:a16="http://schemas.microsoft.com/office/drawing/2014/main" id="{D9E681C7-5DB8-7C6F-2AC6-682E6D5FC57B}"/>
                  </a:ext>
                </a:extLst>
              </p:cNvPr>
              <p:cNvSpPr txBox="1"/>
              <p:nvPr/>
            </p:nvSpPr>
            <p:spPr>
              <a:xfrm>
                <a:off x="2448651" y="1067051"/>
                <a:ext cx="7695178" cy="897859"/>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Lần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đầu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nhìn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bầy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chim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sẻ</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bé</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làm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gì</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Kết</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quả</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của</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việc</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làm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đó</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thế</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nào</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a:t>
                </a:r>
                <a:endParaRPr kumimoji="0" lang="en-US" sz="2400" b="1"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32" name="Picture 31">
              <a:extLst>
                <a:ext uri="{FF2B5EF4-FFF2-40B4-BE49-F238E27FC236}">
                  <a16:creationId xmlns:a16="http://schemas.microsoft.com/office/drawing/2014/main" id="{3B7C3D45-528B-291C-628A-F9E0968BC5AB}"/>
                </a:ext>
              </a:extLst>
            </p:cNvPr>
            <p:cNvPicPr>
              <a:picLocks noChangeAspect="1"/>
            </p:cNvPicPr>
            <p:nvPr/>
          </p:nvPicPr>
          <p:blipFill>
            <a:blip r:embed="rId5"/>
            <a:stretch>
              <a:fillRect/>
            </a:stretch>
          </p:blipFill>
          <p:spPr>
            <a:xfrm>
              <a:off x="304800" y="3657600"/>
              <a:ext cx="998741" cy="2209800"/>
            </a:xfrm>
            <a:prstGeom prst="rect">
              <a:avLst/>
            </a:prstGeom>
          </p:spPr>
        </p:pic>
      </p:grpSp>
      <p:grpSp>
        <p:nvGrpSpPr>
          <p:cNvPr id="19" name="Group 18">
            <a:extLst>
              <a:ext uri="{FF2B5EF4-FFF2-40B4-BE49-F238E27FC236}">
                <a16:creationId xmlns:a16="http://schemas.microsoft.com/office/drawing/2014/main" id="{25297A7C-1A7A-C11E-89EB-8A731F73C10A}"/>
              </a:ext>
            </a:extLst>
          </p:cNvPr>
          <p:cNvGrpSpPr/>
          <p:nvPr/>
        </p:nvGrpSpPr>
        <p:grpSpPr>
          <a:xfrm>
            <a:off x="6635332" y="2739886"/>
            <a:ext cx="5281684" cy="2269436"/>
            <a:chOff x="6477000" y="3657600"/>
            <a:chExt cx="5281684" cy="2269436"/>
          </a:xfrm>
        </p:grpSpPr>
        <p:grpSp>
          <p:nvGrpSpPr>
            <p:cNvPr id="12" name="Group 11">
              <a:extLst>
                <a:ext uri="{FF2B5EF4-FFF2-40B4-BE49-F238E27FC236}">
                  <a16:creationId xmlns:a16="http://schemas.microsoft.com/office/drawing/2014/main" id="{EB2B7669-2406-832D-D1F8-A3E2A7D4B436}"/>
                </a:ext>
              </a:extLst>
            </p:cNvPr>
            <p:cNvGrpSpPr/>
            <p:nvPr/>
          </p:nvGrpSpPr>
          <p:grpSpPr>
            <a:xfrm>
              <a:off x="6904891" y="4159332"/>
              <a:ext cx="4853793" cy="1767704"/>
              <a:chOff x="1826051" y="791308"/>
              <a:chExt cx="8698968" cy="1432450"/>
            </a:xfrm>
          </p:grpSpPr>
          <p:sp>
            <p:nvSpPr>
              <p:cNvPr id="13" name="Freeform: Shape 12">
                <a:extLst>
                  <a:ext uri="{FF2B5EF4-FFF2-40B4-BE49-F238E27FC236}">
                    <a16:creationId xmlns:a16="http://schemas.microsoft.com/office/drawing/2014/main" id="{75607EAA-6E09-AD26-4170-B55EB7DA0BF2}"/>
                  </a:ext>
                </a:extLst>
              </p:cNvPr>
              <p:cNvSpPr/>
              <p:nvPr/>
            </p:nvSpPr>
            <p:spPr>
              <a:xfrm>
                <a:off x="1826051" y="791308"/>
                <a:ext cx="8698968" cy="1432450"/>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bg1"/>
              </a:solidFill>
              <a:ln w="3810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TextBox 13">
                <a:extLst>
                  <a:ext uri="{FF2B5EF4-FFF2-40B4-BE49-F238E27FC236}">
                    <a16:creationId xmlns:a16="http://schemas.microsoft.com/office/drawing/2014/main" id="{96BABD4E-3DE3-D21A-F9E2-D004BF248ECB}"/>
                  </a:ext>
                </a:extLst>
              </p:cNvPr>
              <p:cNvSpPr txBox="1"/>
              <p:nvPr/>
            </p:nvSpPr>
            <p:spPr>
              <a:xfrm>
                <a:off x="2274813" y="980983"/>
                <a:ext cx="7893951" cy="1197145"/>
              </a:xfrm>
              <a:prstGeom prst="rect">
                <a:avLst/>
              </a:prstGeom>
              <a:noFill/>
            </p:spPr>
            <p:txBody>
              <a:bodyPr wrap="square" lIns="0" tIns="0" rIns="0" bIns="0" rtlCol="0">
                <a:spAutoFit/>
              </a:bodyPr>
              <a:lstStyle/>
              <a:p>
                <a:pPr marL="0" marR="0" algn="just">
                  <a:spcBef>
                    <a:spcPts val="0"/>
                  </a:spcBef>
                  <a:spcAft>
                    <a:spcPts val="0"/>
                  </a:spcAft>
                </a:pP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Sau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khi</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bị</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ốm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bé</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nhìn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gì</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ở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sân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thượng</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nhà</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bên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nghĩ</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thế</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nào</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khi</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nhìn</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cảnh</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đó</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a:t>
                </a:r>
              </a:p>
            </p:txBody>
          </p:sp>
        </p:grpSp>
        <p:pic>
          <p:nvPicPr>
            <p:cNvPr id="34" name="Picture 33">
              <a:extLst>
                <a:ext uri="{FF2B5EF4-FFF2-40B4-BE49-F238E27FC236}">
                  <a16:creationId xmlns:a16="http://schemas.microsoft.com/office/drawing/2014/main" id="{B6D2C443-B560-6848-F1BD-3693D59F224A}"/>
                </a:ext>
              </a:extLst>
            </p:cNvPr>
            <p:cNvPicPr>
              <a:picLocks noChangeAspect="1"/>
            </p:cNvPicPr>
            <p:nvPr/>
          </p:nvPicPr>
          <p:blipFill>
            <a:blip r:embed="rId6"/>
            <a:stretch>
              <a:fillRect/>
            </a:stretch>
          </p:blipFill>
          <p:spPr>
            <a:xfrm>
              <a:off x="6477000" y="3657600"/>
              <a:ext cx="1000225" cy="2212584"/>
            </a:xfrm>
            <a:prstGeom prst="rect">
              <a:avLst/>
            </a:prstGeom>
          </p:spPr>
        </p:pic>
      </p:grpSp>
      <p:grpSp>
        <p:nvGrpSpPr>
          <p:cNvPr id="26" name="Group 25">
            <a:extLst>
              <a:ext uri="{FF2B5EF4-FFF2-40B4-BE49-F238E27FC236}">
                <a16:creationId xmlns:a16="http://schemas.microsoft.com/office/drawing/2014/main" id="{DB6BDC44-2117-E793-A909-BD71553C59D2}"/>
              </a:ext>
            </a:extLst>
          </p:cNvPr>
          <p:cNvGrpSpPr/>
          <p:nvPr/>
        </p:nvGrpSpPr>
        <p:grpSpPr>
          <a:xfrm>
            <a:off x="3332818" y="76200"/>
            <a:ext cx="5526365" cy="1086132"/>
            <a:chOff x="3092880" y="0"/>
            <a:chExt cx="5699569" cy="1284494"/>
          </a:xfrm>
        </p:grpSpPr>
        <p:pic>
          <p:nvPicPr>
            <p:cNvPr id="27" name="Picture 26">
              <a:extLst>
                <a:ext uri="{FF2B5EF4-FFF2-40B4-BE49-F238E27FC236}">
                  <a16:creationId xmlns:a16="http://schemas.microsoft.com/office/drawing/2014/main" id="{840D59AF-1B9B-3E55-3CB4-F3C14E348B77}"/>
                </a:ext>
              </a:extLst>
            </p:cNvPr>
            <p:cNvPicPr>
              <a:picLocks noChangeAspect="1"/>
            </p:cNvPicPr>
            <p:nvPr/>
          </p:nvPicPr>
          <p:blipFill>
            <a:blip r:embed="rId7">
              <a:lum contrast="40000"/>
            </a:blip>
            <a:stretch>
              <a:fillRect/>
            </a:stretch>
          </p:blipFill>
          <p:spPr>
            <a:xfrm>
              <a:off x="3092880" y="0"/>
              <a:ext cx="5699569" cy="1284494"/>
            </a:xfrm>
            <a:prstGeom prst="rect">
              <a:avLst/>
            </a:prstGeom>
          </p:spPr>
        </p:pic>
        <p:sp>
          <p:nvSpPr>
            <p:cNvPr id="28" name="TextBox 27">
              <a:extLst>
                <a:ext uri="{FF2B5EF4-FFF2-40B4-BE49-F238E27FC236}">
                  <a16:creationId xmlns:a16="http://schemas.microsoft.com/office/drawing/2014/main" id="{D16278FC-4021-11F5-CC66-1B838E90A914}"/>
                </a:ext>
              </a:extLst>
            </p:cNvPr>
            <p:cNvSpPr txBox="1"/>
            <p:nvPr/>
          </p:nvSpPr>
          <p:spPr>
            <a:xfrm>
              <a:off x="3769186" y="376132"/>
              <a:ext cx="4346954" cy="58237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Cùng tìm hiểu</a:t>
              </a:r>
              <a:endPar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33" name="Group 32">
            <a:extLst>
              <a:ext uri="{FF2B5EF4-FFF2-40B4-BE49-F238E27FC236}">
                <a16:creationId xmlns:a16="http://schemas.microsoft.com/office/drawing/2014/main" id="{4A3CF964-CAD3-43BA-A2AB-F3CE532711A9}"/>
              </a:ext>
            </a:extLst>
          </p:cNvPr>
          <p:cNvGrpSpPr/>
          <p:nvPr/>
        </p:nvGrpSpPr>
        <p:grpSpPr>
          <a:xfrm>
            <a:off x="3040681" y="4792317"/>
            <a:ext cx="6017515" cy="2209800"/>
            <a:chOff x="3040681" y="4792317"/>
            <a:chExt cx="5044497" cy="2209800"/>
          </a:xfrm>
        </p:grpSpPr>
        <p:sp>
          <p:nvSpPr>
            <p:cNvPr id="35" name="Freeform: Shape 34">
              <a:extLst>
                <a:ext uri="{FF2B5EF4-FFF2-40B4-BE49-F238E27FC236}">
                  <a16:creationId xmlns:a16="http://schemas.microsoft.com/office/drawing/2014/main" id="{FA137A1E-6549-4642-A364-B49FB379B0BF}"/>
                </a:ext>
              </a:extLst>
            </p:cNvPr>
            <p:cNvSpPr/>
            <p:nvPr/>
          </p:nvSpPr>
          <p:spPr>
            <a:xfrm>
              <a:off x="3320144" y="4966305"/>
              <a:ext cx="4765034" cy="1891695"/>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bg1"/>
            </a:solidFill>
            <a:ln w="3810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6" name="Picture 35">
              <a:extLst>
                <a:ext uri="{FF2B5EF4-FFF2-40B4-BE49-F238E27FC236}">
                  <a16:creationId xmlns:a16="http://schemas.microsoft.com/office/drawing/2014/main" id="{78B8FCDB-C107-44F7-B5A4-F71412BDC88E}"/>
                </a:ext>
              </a:extLst>
            </p:cNvPr>
            <p:cNvPicPr>
              <a:picLocks noChangeAspect="1"/>
            </p:cNvPicPr>
            <p:nvPr/>
          </p:nvPicPr>
          <p:blipFill>
            <a:blip r:embed="rId3"/>
            <a:stretch>
              <a:fillRect/>
            </a:stretch>
          </p:blipFill>
          <p:spPr>
            <a:xfrm>
              <a:off x="3040681" y="4792317"/>
              <a:ext cx="1000225" cy="2209800"/>
            </a:xfrm>
            <a:prstGeom prst="rect">
              <a:avLst/>
            </a:prstGeom>
          </p:spPr>
        </p:pic>
        <p:sp>
          <p:nvSpPr>
            <p:cNvPr id="37" name="Rectangle: Rounded Corners 36">
              <a:extLst>
                <a:ext uri="{FF2B5EF4-FFF2-40B4-BE49-F238E27FC236}">
                  <a16:creationId xmlns:a16="http://schemas.microsoft.com/office/drawing/2014/main" id="{674967F5-0A96-43E4-98B0-DDBAA40D9859}"/>
                </a:ext>
              </a:extLst>
            </p:cNvPr>
            <p:cNvSpPr/>
            <p:nvPr/>
          </p:nvSpPr>
          <p:spPr>
            <a:xfrm>
              <a:off x="3279914" y="4899991"/>
              <a:ext cx="576469" cy="904461"/>
            </a:xfrm>
            <a:prstGeom prst="roundRect">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Arial-Rounded" panose="020B0500000000000000" pitchFamily="34" charset="0"/>
                  <a:ea typeface="Arial-Rounded" panose="020B0500000000000000" pitchFamily="34" charset="0"/>
                  <a:cs typeface="Arial-Rounded" panose="020B0500000000000000" pitchFamily="34" charset="0"/>
                </a:rPr>
                <a:t>5</a:t>
              </a:r>
            </a:p>
          </p:txBody>
        </p:sp>
        <p:sp>
          <p:nvSpPr>
            <p:cNvPr id="38" name="TextBox 37">
              <a:extLst>
                <a:ext uri="{FF2B5EF4-FFF2-40B4-BE49-F238E27FC236}">
                  <a16:creationId xmlns:a16="http://schemas.microsoft.com/office/drawing/2014/main" id="{1A44D8E2-B2EE-4665-8814-52364DECCBC4}"/>
                </a:ext>
              </a:extLst>
            </p:cNvPr>
            <p:cNvSpPr txBox="1"/>
            <p:nvPr/>
          </p:nvSpPr>
          <p:spPr>
            <a:xfrm>
              <a:off x="3969111" y="5336401"/>
              <a:ext cx="3729737" cy="1107996"/>
            </a:xfrm>
            <a:prstGeom prst="rect">
              <a:avLst/>
            </a:prstGeom>
            <a:noFill/>
          </p:spPr>
          <p:txBody>
            <a:bodyPr wrap="square" lIns="0" tIns="0" rIns="0" bIns="0" rtlCol="0">
              <a:spAutoFit/>
            </a:bodyPr>
            <a:lstStyle/>
            <a:p>
              <a:pPr marL="0" marR="0" algn="just">
                <a:spcBef>
                  <a:spcPts val="0"/>
                </a:spcBef>
                <a:spcAft>
                  <a:spcPts val="0"/>
                </a:spcAft>
              </a:pP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Theo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em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bé</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hiểu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được</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gì</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từ</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những</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việc</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làm</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và</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những</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điều</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2400" b="1" dirty="0">
                  <a:effectLst/>
                  <a:latin typeface="Arial-Rounded" panose="020B0500000000000000" pitchFamily="34" charset="0"/>
                  <a:ea typeface="Arial-Rounded" panose="020B0500000000000000" pitchFamily="34" charset="0"/>
                  <a:cs typeface="Arial-Rounded" panose="020B0500000000000000" pitchFamily="34" charset="0"/>
                </a:rPr>
                <a:t>?</a:t>
              </a:r>
            </a:p>
          </p:txBody>
        </p:sp>
      </p:grpSp>
    </p:spTree>
    <p:extLst>
      <p:ext uri="{BB962C8B-B14F-4D97-AF65-F5344CB8AC3E}">
        <p14:creationId xmlns:p14="http://schemas.microsoft.com/office/powerpoint/2010/main" val="4085904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style.rotation</p:attrName>
                                        </p:attrNameLst>
                                      </p:cBhvr>
                                      <p:tavLst>
                                        <p:tav tm="0">
                                          <p:val>
                                            <p:fltVal val="90"/>
                                          </p:val>
                                        </p:tav>
                                        <p:tav tm="100000">
                                          <p:val>
                                            <p:fltVal val="0"/>
                                          </p:val>
                                        </p:tav>
                                      </p:tavLst>
                                    </p:anim>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 calcmode="lin" valueType="num">
                                      <p:cBhvr>
                                        <p:cTn id="24" dur="500" fill="hold"/>
                                        <p:tgtEl>
                                          <p:spTgt spid="5"/>
                                        </p:tgtEl>
                                        <p:attrNameLst>
                                          <p:attrName>style.rotation</p:attrName>
                                        </p:attrNameLst>
                                      </p:cBhvr>
                                      <p:tavLst>
                                        <p:tav tm="0">
                                          <p:val>
                                            <p:fltVal val="90"/>
                                          </p:val>
                                        </p:tav>
                                        <p:tav tm="100000">
                                          <p:val>
                                            <p:fltVal val="0"/>
                                          </p:val>
                                        </p:tav>
                                      </p:tavLst>
                                    </p:anim>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 calcmode="lin" valueType="num">
                                      <p:cBhvr>
                                        <p:cTn id="32" dur="500" fill="hold"/>
                                        <p:tgtEl>
                                          <p:spTgt spid="18"/>
                                        </p:tgtEl>
                                        <p:attrNameLst>
                                          <p:attrName>style.rotation</p:attrName>
                                        </p:attrNameLst>
                                      </p:cBhvr>
                                      <p:tavLst>
                                        <p:tav tm="0">
                                          <p:val>
                                            <p:fltVal val="90"/>
                                          </p:val>
                                        </p:tav>
                                        <p:tav tm="100000">
                                          <p:val>
                                            <p:fltVal val="0"/>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 calcmode="lin" valueType="num">
                                      <p:cBhvr>
                                        <p:cTn id="40" dur="500" fill="hold"/>
                                        <p:tgtEl>
                                          <p:spTgt spid="19"/>
                                        </p:tgtEl>
                                        <p:attrNameLst>
                                          <p:attrName>style.rotation</p:attrName>
                                        </p:attrNameLst>
                                      </p:cBhvr>
                                      <p:tavLst>
                                        <p:tav tm="0">
                                          <p:val>
                                            <p:fltVal val="90"/>
                                          </p:val>
                                        </p:tav>
                                        <p:tav tm="100000">
                                          <p:val>
                                            <p:fltVal val="0"/>
                                          </p:val>
                                        </p:tav>
                                      </p:tavLst>
                                    </p:anim>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1000" fill="hold"/>
                                        <p:tgtEl>
                                          <p:spTgt spid="33"/>
                                        </p:tgtEl>
                                        <p:attrNameLst>
                                          <p:attrName>ppt_w</p:attrName>
                                        </p:attrNameLst>
                                      </p:cBhvr>
                                      <p:tavLst>
                                        <p:tav tm="0">
                                          <p:val>
                                            <p:fltVal val="0"/>
                                          </p:val>
                                        </p:tav>
                                        <p:tav tm="100000">
                                          <p:val>
                                            <p:strVal val="#ppt_w"/>
                                          </p:val>
                                        </p:tav>
                                      </p:tavLst>
                                    </p:anim>
                                    <p:anim calcmode="lin" valueType="num">
                                      <p:cBhvr>
                                        <p:cTn id="47" dur="1000" fill="hold"/>
                                        <p:tgtEl>
                                          <p:spTgt spid="33"/>
                                        </p:tgtEl>
                                        <p:attrNameLst>
                                          <p:attrName>ppt_h</p:attrName>
                                        </p:attrNameLst>
                                      </p:cBhvr>
                                      <p:tavLst>
                                        <p:tav tm="0">
                                          <p:val>
                                            <p:fltVal val="0"/>
                                          </p:val>
                                        </p:tav>
                                        <p:tav tm="100000">
                                          <p:val>
                                            <p:strVal val="#ppt_h"/>
                                          </p:val>
                                        </p:tav>
                                      </p:tavLst>
                                    </p:anim>
                                    <p:anim calcmode="lin" valueType="num">
                                      <p:cBhvr>
                                        <p:cTn id="48" dur="1000" fill="hold"/>
                                        <p:tgtEl>
                                          <p:spTgt spid="33"/>
                                        </p:tgtEl>
                                        <p:attrNameLst>
                                          <p:attrName>style.rotation</p:attrName>
                                        </p:attrNameLst>
                                      </p:cBhvr>
                                      <p:tavLst>
                                        <p:tav tm="0">
                                          <p:val>
                                            <p:fltVal val="90"/>
                                          </p:val>
                                        </p:tav>
                                        <p:tav tm="100000">
                                          <p:val>
                                            <p:fltVal val="0"/>
                                          </p:val>
                                        </p:tav>
                                      </p:tavLst>
                                    </p:anim>
                                    <p:animEffect transition="in" filter="fade">
                                      <p:cBhvr>
                                        <p:cTn id="4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D3804430-60FE-C25B-2002-DA5C900A3915}"/>
              </a:ext>
            </a:extLst>
          </p:cNvPr>
          <p:cNvPicPr>
            <a:picLocks noChangeAspect="1"/>
          </p:cNvPicPr>
          <p:nvPr/>
        </p:nvPicPr>
        <p:blipFill>
          <a:blip r:embed="rId3">
            <a:lum bright="40000" contrast="-40000"/>
            <a:extLst>
              <a:ext uri="{96DAC541-7B7A-43D3-8B79-37D633B846F1}">
                <asvg:svgBlip xmlns:asvg="http://schemas.microsoft.com/office/drawing/2016/SVG/main" xmlns="" r:embed="rId4"/>
              </a:ext>
            </a:extLst>
          </a:blip>
          <a:stretch>
            <a:fillRect/>
          </a:stretch>
        </p:blipFill>
        <p:spPr>
          <a:xfrm>
            <a:off x="152400" y="348732"/>
            <a:ext cx="11734800" cy="6509268"/>
          </a:xfrm>
          <a:prstGeom prst="rect">
            <a:avLst/>
          </a:prstGeom>
        </p:spPr>
      </p:pic>
      <p:sp>
        <p:nvSpPr>
          <p:cNvPr id="5" name="Rectangle: Rounded Corners 4">
            <a:extLst>
              <a:ext uri="{FF2B5EF4-FFF2-40B4-BE49-F238E27FC236}">
                <a16:creationId xmlns:a16="http://schemas.microsoft.com/office/drawing/2014/main" id="{74D95099-04A6-38A5-0DCE-89657757CEC1}"/>
              </a:ext>
            </a:extLst>
          </p:cNvPr>
          <p:cNvSpPr/>
          <p:nvPr/>
        </p:nvSpPr>
        <p:spPr>
          <a:xfrm>
            <a:off x="685800" y="2362200"/>
            <a:ext cx="10429775" cy="4147068"/>
          </a:xfrm>
          <a:prstGeom prst="roundRect">
            <a:avLst>
              <a:gd name="adj" fmla="val 463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a:solidFill>
                  <a:prstClr val="white"/>
                </a:solidFill>
                <a:latin typeface="Arial-Rounded" panose="020B0500000000000000" pitchFamily="34" charset="0"/>
                <a:ea typeface="Arial-Rounded" panose="020B0500000000000000" pitchFamily="34" charset="0"/>
                <a:cs typeface="Arial-Rounded" panose="020B0500000000000000" pitchFamily="34" charset="0"/>
              </a:rPr>
              <a:t>Nơi ngày xưa là khu rừng, bây giờ đã thay thay bằng những khu nhà cao tầng.</a:t>
            </a: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8" name="Group 7">
            <a:extLst>
              <a:ext uri="{FF2B5EF4-FFF2-40B4-BE49-F238E27FC236}">
                <a16:creationId xmlns:a16="http://schemas.microsoft.com/office/drawing/2014/main" id="{58B80A4F-A254-9A9F-EA16-0CE5DE88D687}"/>
              </a:ext>
            </a:extLst>
          </p:cNvPr>
          <p:cNvGrpSpPr/>
          <p:nvPr/>
        </p:nvGrpSpPr>
        <p:grpSpPr>
          <a:xfrm>
            <a:off x="1903627" y="791308"/>
            <a:ext cx="8384747" cy="1570892"/>
            <a:chOff x="1826053" y="791308"/>
            <a:chExt cx="8384747" cy="1570892"/>
          </a:xfrm>
        </p:grpSpPr>
        <p:sp>
          <p:nvSpPr>
            <p:cNvPr id="7" name="Freeform: Shape 6">
              <a:extLst>
                <a:ext uri="{FF2B5EF4-FFF2-40B4-BE49-F238E27FC236}">
                  <a16:creationId xmlns:a16="http://schemas.microsoft.com/office/drawing/2014/main" id="{B5A81862-568B-7F05-F262-B87677790AE5}"/>
                </a:ext>
              </a:extLst>
            </p:cNvPr>
            <p:cNvSpPr/>
            <p:nvPr/>
          </p:nvSpPr>
          <p:spPr>
            <a:xfrm>
              <a:off x="1826053" y="791308"/>
              <a:ext cx="8384747" cy="1570892"/>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rgbClr val="64FB4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 name="TextBox 1">
              <a:extLst>
                <a:ext uri="{FF2B5EF4-FFF2-40B4-BE49-F238E27FC236}">
                  <a16:creationId xmlns:a16="http://schemas.microsoft.com/office/drawing/2014/main" id="{27E94035-7AEF-4569-AE47-883007E9559B}"/>
                </a:ext>
              </a:extLst>
            </p:cNvPr>
            <p:cNvSpPr txBox="1"/>
            <p:nvPr/>
          </p:nvSpPr>
          <p:spPr>
            <a:xfrm>
              <a:off x="2214613" y="990600"/>
              <a:ext cx="7538988" cy="1107996"/>
            </a:xfrm>
            <a:prstGeom prst="rect">
              <a:avLst/>
            </a:prstGeom>
            <a:noFill/>
          </p:spPr>
          <p:txBody>
            <a:bodyPr wrap="square" lIns="0" tIns="0" rIns="0" bIns="0" rtlCol="0">
              <a:spAutoFit/>
            </a:bodyPr>
            <a:lstStyle/>
            <a:p>
              <a:pPr marL="0" marR="0" algn="just">
                <a:spcBef>
                  <a:spcPts val="0"/>
                </a:spcBef>
                <a:spcAft>
                  <a:spcPts val="0"/>
                </a:spcAft>
              </a:pP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Nơi</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ngày</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xưa</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là</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khu</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rừng</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bây</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giờ</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thay</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đổi</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như</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thế</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effectLst/>
                  <a:latin typeface="Arial-Rounded" panose="020B0500000000000000" pitchFamily="34" charset="0"/>
                  <a:ea typeface="Arial-Rounded" panose="020B0500000000000000" pitchFamily="34" charset="0"/>
                  <a:cs typeface="Arial-Rounded" panose="020B0500000000000000" pitchFamily="34" charset="0"/>
                </a:rPr>
                <a:t>nào</a:t>
              </a:r>
              <a:r>
                <a:rPr lang="en-US" sz="3600" b="1" dirty="0">
                  <a:effectLst/>
                  <a:latin typeface="Arial-Rounded" panose="020B0500000000000000" pitchFamily="34" charset="0"/>
                  <a:ea typeface="Arial-Rounded" panose="020B0500000000000000" pitchFamily="34" charset="0"/>
                  <a:cs typeface="Arial-Rounded" panose="020B0500000000000000" pitchFamily="34" charset="0"/>
                </a:rPr>
                <a:t>?</a:t>
              </a:r>
            </a:p>
          </p:txBody>
        </p:sp>
      </p:grpSp>
      <p:pic>
        <p:nvPicPr>
          <p:cNvPr id="25" name="Picture 24">
            <a:extLst>
              <a:ext uri="{FF2B5EF4-FFF2-40B4-BE49-F238E27FC236}">
                <a16:creationId xmlns:a16="http://schemas.microsoft.com/office/drawing/2014/main" id="{415ABC86-0DF9-9E01-0D38-C7CEE11FC141}"/>
              </a:ext>
            </a:extLst>
          </p:cNvPr>
          <p:cNvPicPr>
            <a:picLocks noChangeAspect="1"/>
          </p:cNvPicPr>
          <p:nvPr/>
        </p:nvPicPr>
        <p:blipFill>
          <a:blip r:embed="rId5"/>
          <a:stretch>
            <a:fillRect/>
          </a:stretch>
        </p:blipFill>
        <p:spPr>
          <a:xfrm>
            <a:off x="1361975" y="152400"/>
            <a:ext cx="1000225" cy="2209800"/>
          </a:xfrm>
          <a:prstGeom prst="rect">
            <a:avLst/>
          </a:prstGeom>
        </p:spPr>
      </p:pic>
      <p:sp>
        <p:nvSpPr>
          <p:cNvPr id="23" name="TextBox 22">
            <a:extLst>
              <a:ext uri="{FF2B5EF4-FFF2-40B4-BE49-F238E27FC236}">
                <a16:creationId xmlns:a16="http://schemas.microsoft.com/office/drawing/2014/main" id="{4BC0517D-B51D-400F-9B8F-F3D2A00309EE}"/>
              </a:ext>
            </a:extLst>
          </p:cNvPr>
          <p:cNvSpPr txBox="1"/>
          <p:nvPr/>
        </p:nvSpPr>
        <p:spPr>
          <a:xfrm>
            <a:off x="1764195" y="3135652"/>
            <a:ext cx="8622195" cy="1754326"/>
          </a:xfrm>
          <a:prstGeom prst="rect">
            <a:avLst/>
          </a:prstGeom>
          <a:noFill/>
        </p:spPr>
        <p:txBody>
          <a:bodyPr wrap="square">
            <a:spAutoFit/>
          </a:bodyPr>
          <a:lstStyle/>
          <a:p>
            <a:pPr algn="just"/>
            <a:r>
              <a:rPr kumimoji="0" lang="en-US"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Ngày xưa, nơi ấy là rừng. Còn ngày nay, khu rừng ấy đã hết cây. Thay vào đó là những ng</a:t>
            </a:r>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ô</a:t>
            </a: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i nhà tầng có sân thượng.</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24" name="Rectangle 23">
            <a:extLst>
              <a:ext uri="{FF2B5EF4-FFF2-40B4-BE49-F238E27FC236}">
                <a16:creationId xmlns:a16="http://schemas.microsoft.com/office/drawing/2014/main" id="{F3E03448-97BC-4087-BF37-A911F55F683A}"/>
              </a:ext>
            </a:extLst>
          </p:cNvPr>
          <p:cNvSpPr/>
          <p:nvPr/>
        </p:nvSpPr>
        <p:spPr>
          <a:xfrm>
            <a:off x="7074193" y="3818387"/>
            <a:ext cx="3441407"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6" name="Rectangle 25">
            <a:extLst>
              <a:ext uri="{FF2B5EF4-FFF2-40B4-BE49-F238E27FC236}">
                <a16:creationId xmlns:a16="http://schemas.microsoft.com/office/drawing/2014/main" id="{3BDCACBF-DA80-400F-8475-C892C0B376F5}"/>
              </a:ext>
            </a:extLst>
          </p:cNvPr>
          <p:cNvSpPr/>
          <p:nvPr/>
        </p:nvSpPr>
        <p:spPr>
          <a:xfrm>
            <a:off x="1846210" y="4345161"/>
            <a:ext cx="6979738"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7" name="TextBox 26">
            <a:extLst>
              <a:ext uri="{FF2B5EF4-FFF2-40B4-BE49-F238E27FC236}">
                <a16:creationId xmlns:a16="http://schemas.microsoft.com/office/drawing/2014/main" id="{DA7B5AB7-19F2-4DED-ABEA-C666AE5F1EF6}"/>
              </a:ext>
            </a:extLst>
          </p:cNvPr>
          <p:cNvSpPr txBox="1"/>
          <p:nvPr/>
        </p:nvSpPr>
        <p:spPr>
          <a:xfrm>
            <a:off x="2792896" y="5276767"/>
            <a:ext cx="7255565" cy="984885"/>
          </a:xfrm>
          <a:prstGeom prst="rect">
            <a:avLst/>
          </a:prstGeom>
          <a:noFill/>
        </p:spPr>
        <p:txBody>
          <a:bodyPr wrap="square" lIns="0" tIns="0" rIns="0" bIns="0" rtlCol="0">
            <a:spAutoFit/>
          </a:bodyPr>
          <a:lstStyle/>
          <a:p>
            <a:pPr lvl="0" algn="just"/>
            <a:r>
              <a:rPr lang="vi-VN" sz="3200" b="1" i="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Nơi ngày xưa là khu rừng, bây giờ đã thay thay bằng những khu nhà cao tầng.</a:t>
            </a:r>
            <a:endParaRPr kumimoji="0" lang="en-US" sz="32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8" name="Picture 27">
            <a:extLst>
              <a:ext uri="{FF2B5EF4-FFF2-40B4-BE49-F238E27FC236}">
                <a16:creationId xmlns:a16="http://schemas.microsoft.com/office/drawing/2014/main" id="{904F7E5D-47BB-4410-8E6C-A204BD0784DF}"/>
              </a:ext>
            </a:extLst>
          </p:cNvPr>
          <p:cNvPicPr>
            <a:picLocks noChangeAspect="1"/>
          </p:cNvPicPr>
          <p:nvPr/>
        </p:nvPicPr>
        <p:blipFill>
          <a:blip r:embed="rId6"/>
          <a:stretch>
            <a:fillRect/>
          </a:stretch>
        </p:blipFill>
        <p:spPr>
          <a:xfrm>
            <a:off x="1904033" y="5317842"/>
            <a:ext cx="743776" cy="725487"/>
          </a:xfrm>
          <a:prstGeom prst="rect">
            <a:avLst/>
          </a:prstGeom>
        </p:spPr>
      </p:pic>
    </p:spTree>
    <p:extLst>
      <p:ext uri="{BB962C8B-B14F-4D97-AF65-F5344CB8AC3E}">
        <p14:creationId xmlns:p14="http://schemas.microsoft.com/office/powerpoint/2010/main" val="832883913"/>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arn(outVertical)">
                                          <p:cBhvr>
                                            <p:cTn id="22" dur="500"/>
                                            <p:tgtEl>
                                              <p:spTgt spid="24"/>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outVertical)">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14:presetBounceEnd="32000">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14:bounceEnd="32000">
                                          <p:cBhvr additive="base">
                                            <p:cTn id="30" dur="500" fill="hold"/>
                                            <p:tgtEl>
                                              <p:spTgt spid="28"/>
                                            </p:tgtEl>
                                            <p:attrNameLst>
                                              <p:attrName>ppt_x</p:attrName>
                                            </p:attrNameLst>
                                          </p:cBhvr>
                                          <p:tavLst>
                                            <p:tav tm="0">
                                              <p:val>
                                                <p:strVal val="0-#ppt_w/2"/>
                                              </p:val>
                                            </p:tav>
                                            <p:tav tm="100000">
                                              <p:val>
                                                <p:strVal val="#ppt_x"/>
                                              </p:val>
                                            </p:tav>
                                          </p:tavLst>
                                        </p:anim>
                                        <p:anim calcmode="lin" valueType="num" p14:bounceEnd="32000">
                                          <p:cBhvr additive="base">
                                            <p:cTn id="31" dur="5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6"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arn(outVertical)">
                                          <p:cBhvr>
                                            <p:cTn id="22" dur="500"/>
                                            <p:tgtEl>
                                              <p:spTgt spid="24"/>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outVertical)">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0-#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6" grpId="0" animBg="1"/>
          <p:bldP spid="2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D3804430-60FE-C25B-2002-DA5C900A3915}"/>
              </a:ext>
            </a:extLst>
          </p:cNvPr>
          <p:cNvPicPr>
            <a:picLocks noChangeAspect="1"/>
          </p:cNvPicPr>
          <p:nvPr/>
        </p:nvPicPr>
        <p:blipFill>
          <a:blip r:embed="rId3">
            <a:lum bright="40000" contrast="-40000"/>
            <a:extLst>
              <a:ext uri="{96DAC541-7B7A-43D3-8B79-37D633B846F1}">
                <asvg:svgBlip xmlns:asvg="http://schemas.microsoft.com/office/drawing/2016/SVG/main" xmlns="" r:embed="rId4"/>
              </a:ext>
            </a:extLst>
          </a:blip>
          <a:stretch>
            <a:fillRect/>
          </a:stretch>
        </p:blipFill>
        <p:spPr>
          <a:xfrm>
            <a:off x="381000" y="348732"/>
            <a:ext cx="11430000" cy="6160537"/>
          </a:xfrm>
          <a:prstGeom prst="rect">
            <a:avLst/>
          </a:prstGeom>
        </p:spPr>
      </p:pic>
      <p:sp>
        <p:nvSpPr>
          <p:cNvPr id="10" name="Rectangle: Rounded Corners 9">
            <a:extLst>
              <a:ext uri="{FF2B5EF4-FFF2-40B4-BE49-F238E27FC236}">
                <a16:creationId xmlns:a16="http://schemas.microsoft.com/office/drawing/2014/main" id="{F158BD94-3C2E-779A-AEBE-5953F575390C}"/>
              </a:ext>
            </a:extLst>
          </p:cNvPr>
          <p:cNvSpPr/>
          <p:nvPr/>
        </p:nvSpPr>
        <p:spPr>
          <a:xfrm>
            <a:off x="957313" y="2345635"/>
            <a:ext cx="10277375" cy="3721057"/>
          </a:xfrm>
          <a:prstGeom prst="roundRect">
            <a:avLst>
              <a:gd name="adj" fmla="val 396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grpSp>
        <p:nvGrpSpPr>
          <p:cNvPr id="8" name="Group 7">
            <a:extLst>
              <a:ext uri="{FF2B5EF4-FFF2-40B4-BE49-F238E27FC236}">
                <a16:creationId xmlns:a16="http://schemas.microsoft.com/office/drawing/2014/main" id="{58B80A4F-A254-9A9F-EA16-0CE5DE88D687}"/>
              </a:ext>
            </a:extLst>
          </p:cNvPr>
          <p:cNvGrpSpPr/>
          <p:nvPr/>
        </p:nvGrpSpPr>
        <p:grpSpPr>
          <a:xfrm>
            <a:off x="1826053" y="403681"/>
            <a:ext cx="8539894" cy="1790700"/>
            <a:chOff x="1826053" y="791308"/>
            <a:chExt cx="8539894" cy="1790700"/>
          </a:xfrm>
        </p:grpSpPr>
        <p:sp>
          <p:nvSpPr>
            <p:cNvPr id="7" name="Freeform: Shape 6">
              <a:extLst>
                <a:ext uri="{FF2B5EF4-FFF2-40B4-BE49-F238E27FC236}">
                  <a16:creationId xmlns:a16="http://schemas.microsoft.com/office/drawing/2014/main" id="{B5A81862-568B-7F05-F262-B87677790AE5}"/>
                </a:ext>
              </a:extLst>
            </p:cNvPr>
            <p:cNvSpPr/>
            <p:nvPr/>
          </p:nvSpPr>
          <p:spPr>
            <a:xfrm>
              <a:off x="1826053" y="791308"/>
              <a:ext cx="8539894" cy="1790700"/>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rgbClr val="FFD13F"/>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2" name="TextBox 1">
              <a:extLst>
                <a:ext uri="{FF2B5EF4-FFF2-40B4-BE49-F238E27FC236}">
                  <a16:creationId xmlns:a16="http://schemas.microsoft.com/office/drawing/2014/main" id="{27E94035-7AEF-4569-AE47-883007E9559B}"/>
                </a:ext>
              </a:extLst>
            </p:cNvPr>
            <p:cNvSpPr txBox="1"/>
            <p:nvPr/>
          </p:nvSpPr>
          <p:spPr>
            <a:xfrm>
              <a:off x="2214612" y="1199321"/>
              <a:ext cx="7838975" cy="984885"/>
            </a:xfrm>
            <a:prstGeom prst="rect">
              <a:avLst/>
            </a:prstGeom>
            <a:noFill/>
          </p:spPr>
          <p:txBody>
            <a:bodyPr wrap="square" lIns="0" tIns="0" rIns="0" bIns="0" rtlCol="0">
              <a:spAutoFit/>
            </a:bodyPr>
            <a:lstStyle/>
            <a:p>
              <a:pPr marL="0" marR="0" algn="just">
                <a:spcBef>
                  <a:spcPts val="0"/>
                </a:spcBef>
                <a:spcAft>
                  <a:spcPts val="0"/>
                </a:spcAft>
              </a:pP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Tìm</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những</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câu</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miêu</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tả</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sự</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xuất</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hiện</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của</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đàn</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chim</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ở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khu</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nhà</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tầng</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a:t>
              </a:r>
            </a:p>
          </p:txBody>
        </p:sp>
      </p:grpSp>
      <p:pic>
        <p:nvPicPr>
          <p:cNvPr id="9" name="Picture 8">
            <a:extLst>
              <a:ext uri="{FF2B5EF4-FFF2-40B4-BE49-F238E27FC236}">
                <a16:creationId xmlns:a16="http://schemas.microsoft.com/office/drawing/2014/main" id="{137267FF-B915-B8B6-3D38-DF80EA5F2E8E}"/>
              </a:ext>
            </a:extLst>
          </p:cNvPr>
          <p:cNvPicPr>
            <a:picLocks noChangeAspect="1"/>
          </p:cNvPicPr>
          <p:nvPr/>
        </p:nvPicPr>
        <p:blipFill>
          <a:blip r:embed="rId5"/>
          <a:stretch>
            <a:fillRect/>
          </a:stretch>
        </p:blipFill>
        <p:spPr>
          <a:xfrm>
            <a:off x="1234488" y="182217"/>
            <a:ext cx="998502" cy="2209800"/>
          </a:xfrm>
          <a:prstGeom prst="rect">
            <a:avLst/>
          </a:prstGeom>
        </p:spPr>
      </p:pic>
      <p:sp>
        <p:nvSpPr>
          <p:cNvPr id="21" name="TextBox 20">
            <a:extLst>
              <a:ext uri="{FF2B5EF4-FFF2-40B4-BE49-F238E27FC236}">
                <a16:creationId xmlns:a16="http://schemas.microsoft.com/office/drawing/2014/main" id="{E87E3B31-2BBF-4A87-A4AD-152C934B9A55}"/>
              </a:ext>
            </a:extLst>
          </p:cNvPr>
          <p:cNvSpPr txBox="1"/>
          <p:nvPr/>
        </p:nvSpPr>
        <p:spPr>
          <a:xfrm>
            <a:off x="1704560" y="2857356"/>
            <a:ext cx="8622195" cy="2862322"/>
          </a:xfrm>
          <a:prstGeom prst="rect">
            <a:avLst/>
          </a:prstGeom>
          <a:noFill/>
        </p:spPr>
        <p:txBody>
          <a:bodyPr wrap="square">
            <a:spAutoFit/>
          </a:bodyPr>
          <a:lstStyle/>
          <a:p>
            <a:pPr algn="just"/>
            <a:r>
              <a:rPr lang="vi-VN"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Khu nhà xây đã lâu, bay mới thấp thoáng mấy con chim sẻ lách chách bay đến. Chúng ẩn vào các hốc tường, lỗ thông hơi, cửa ngách để trú chân, làm tổ. Bầy chim rụt rè sà xuống những cây cảnh.</a:t>
            </a:r>
          </a:p>
        </p:txBody>
      </p:sp>
      <p:sp>
        <p:nvSpPr>
          <p:cNvPr id="22" name="Rectangle 21">
            <a:extLst>
              <a:ext uri="{FF2B5EF4-FFF2-40B4-BE49-F238E27FC236}">
                <a16:creationId xmlns:a16="http://schemas.microsoft.com/office/drawing/2014/main" id="{C4206D78-3A14-479F-A75D-4F5CB6236F6D}"/>
              </a:ext>
            </a:extLst>
          </p:cNvPr>
          <p:cNvSpPr/>
          <p:nvPr/>
        </p:nvSpPr>
        <p:spPr>
          <a:xfrm>
            <a:off x="1528158" y="2923865"/>
            <a:ext cx="8729025"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6" name="Rectangle 25">
            <a:extLst>
              <a:ext uri="{FF2B5EF4-FFF2-40B4-BE49-F238E27FC236}">
                <a16:creationId xmlns:a16="http://schemas.microsoft.com/office/drawing/2014/main" id="{B6FCE4C0-A99C-426B-8263-279175EE7BB1}"/>
              </a:ext>
            </a:extLst>
          </p:cNvPr>
          <p:cNvSpPr/>
          <p:nvPr/>
        </p:nvSpPr>
        <p:spPr>
          <a:xfrm>
            <a:off x="1577854" y="3490396"/>
            <a:ext cx="8729025"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7" name="Rectangle 26">
            <a:extLst>
              <a:ext uri="{FF2B5EF4-FFF2-40B4-BE49-F238E27FC236}">
                <a16:creationId xmlns:a16="http://schemas.microsoft.com/office/drawing/2014/main" id="{A3C173B9-FC23-4870-9CDF-66FE5C61A41F}"/>
              </a:ext>
            </a:extLst>
          </p:cNvPr>
          <p:cNvSpPr/>
          <p:nvPr/>
        </p:nvSpPr>
        <p:spPr>
          <a:xfrm>
            <a:off x="1587793" y="4076805"/>
            <a:ext cx="8729025"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8" name="Rectangle 27">
            <a:extLst>
              <a:ext uri="{FF2B5EF4-FFF2-40B4-BE49-F238E27FC236}">
                <a16:creationId xmlns:a16="http://schemas.microsoft.com/office/drawing/2014/main" id="{FB489C83-DA08-4A59-BA4C-1BCCF9503893}"/>
              </a:ext>
            </a:extLst>
          </p:cNvPr>
          <p:cNvSpPr/>
          <p:nvPr/>
        </p:nvSpPr>
        <p:spPr>
          <a:xfrm>
            <a:off x="1627550" y="4603579"/>
            <a:ext cx="8729025"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9" name="Rectangle 28">
            <a:extLst>
              <a:ext uri="{FF2B5EF4-FFF2-40B4-BE49-F238E27FC236}">
                <a16:creationId xmlns:a16="http://schemas.microsoft.com/office/drawing/2014/main" id="{CE73BB6A-56B4-4998-95B4-357D3AC36AE0}"/>
              </a:ext>
            </a:extLst>
          </p:cNvPr>
          <p:cNvSpPr/>
          <p:nvPr/>
        </p:nvSpPr>
        <p:spPr>
          <a:xfrm>
            <a:off x="1607673" y="5189988"/>
            <a:ext cx="5866554"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4144298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arn(outVertic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outVertical)">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arn(outVertical)">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out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6" grpId="0" animBg="1"/>
      <p:bldP spid="27" grpId="0" animBg="1"/>
      <p:bldP spid="28" grpId="0" animBg="1"/>
      <p:bldP spid="2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3CF5E52E-31D3-48B9-CAE4-9AF3616DB597}"/>
              </a:ext>
            </a:extLst>
          </p:cNvPr>
          <p:cNvPicPr>
            <a:picLocks noChangeAspect="1"/>
          </p:cNvPicPr>
          <p:nvPr/>
        </p:nvPicPr>
        <p:blipFill>
          <a:blip r:embed="rId3">
            <a:lum bright="40000" contrast="-40000"/>
            <a:extLst>
              <a:ext uri="{96DAC541-7B7A-43D3-8B79-37D633B846F1}">
                <asvg:svgBlip xmlns:asvg="http://schemas.microsoft.com/office/drawing/2016/SVG/main" xmlns="" r:embed="rId4"/>
              </a:ext>
            </a:extLst>
          </a:blip>
          <a:stretch>
            <a:fillRect/>
          </a:stretch>
        </p:blipFill>
        <p:spPr>
          <a:xfrm>
            <a:off x="381000" y="348732"/>
            <a:ext cx="11430000" cy="6340303"/>
          </a:xfrm>
          <a:prstGeom prst="rect">
            <a:avLst/>
          </a:prstGeom>
        </p:spPr>
      </p:pic>
      <p:grpSp>
        <p:nvGrpSpPr>
          <p:cNvPr id="8" name="Group 7">
            <a:extLst>
              <a:ext uri="{FF2B5EF4-FFF2-40B4-BE49-F238E27FC236}">
                <a16:creationId xmlns:a16="http://schemas.microsoft.com/office/drawing/2014/main" id="{58B80A4F-A254-9A9F-EA16-0CE5DE88D687}"/>
              </a:ext>
            </a:extLst>
          </p:cNvPr>
          <p:cNvGrpSpPr/>
          <p:nvPr/>
        </p:nvGrpSpPr>
        <p:grpSpPr>
          <a:xfrm>
            <a:off x="1826053" y="791308"/>
            <a:ext cx="8539894" cy="1534449"/>
            <a:chOff x="1826053" y="791308"/>
            <a:chExt cx="8539894" cy="1534449"/>
          </a:xfrm>
        </p:grpSpPr>
        <p:sp>
          <p:nvSpPr>
            <p:cNvPr id="7" name="Freeform: Shape 6">
              <a:extLst>
                <a:ext uri="{FF2B5EF4-FFF2-40B4-BE49-F238E27FC236}">
                  <a16:creationId xmlns:a16="http://schemas.microsoft.com/office/drawing/2014/main" id="{B5A81862-568B-7F05-F262-B87677790AE5}"/>
                </a:ext>
              </a:extLst>
            </p:cNvPr>
            <p:cNvSpPr/>
            <p:nvPr/>
          </p:nvSpPr>
          <p:spPr>
            <a:xfrm>
              <a:off x="1826053" y="791308"/>
              <a:ext cx="8539894" cy="1534449"/>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rgbClr val="66FFFF"/>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2" name="TextBox 1">
              <a:extLst>
                <a:ext uri="{FF2B5EF4-FFF2-40B4-BE49-F238E27FC236}">
                  <a16:creationId xmlns:a16="http://schemas.microsoft.com/office/drawing/2014/main" id="{27E94035-7AEF-4569-AE47-883007E9559B}"/>
                </a:ext>
              </a:extLst>
            </p:cNvPr>
            <p:cNvSpPr txBox="1"/>
            <p:nvPr/>
          </p:nvSpPr>
          <p:spPr>
            <a:xfrm>
              <a:off x="2234490" y="1070113"/>
              <a:ext cx="7838975" cy="984885"/>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Lần</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đầu</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nhìn</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bầy</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chim</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sẻ</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bé</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làm</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gì</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Kết</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quả</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của</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việc</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làm</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đó</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thế</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effectLst/>
                  <a:latin typeface="Arial-Rounded" panose="020B0500000000000000" pitchFamily="34" charset="0"/>
                  <a:ea typeface="Arial-Rounded" panose="020B0500000000000000" pitchFamily="34" charset="0"/>
                  <a:cs typeface="Arial-Rounded" panose="020B0500000000000000" pitchFamily="34" charset="0"/>
                </a:rPr>
                <a:t>nào</a:t>
              </a:r>
              <a:r>
                <a:rPr lang="en-US" sz="3200" b="1" dirty="0">
                  <a:effectLst/>
                  <a:latin typeface="Arial-Rounded" panose="020B0500000000000000" pitchFamily="34" charset="0"/>
                  <a:ea typeface="Arial-Rounded" panose="020B0500000000000000" pitchFamily="34" charset="0"/>
                  <a:cs typeface="Arial-Rounded" panose="020B0500000000000000" pitchFamily="34" charset="0"/>
                </a:rPr>
                <a:t>?</a:t>
              </a:r>
              <a:endParaRPr kumimoji="0" lang="en-US" sz="3200" b="1"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9" name="Rectangle: Rounded Corners 8">
            <a:extLst>
              <a:ext uri="{FF2B5EF4-FFF2-40B4-BE49-F238E27FC236}">
                <a16:creationId xmlns:a16="http://schemas.microsoft.com/office/drawing/2014/main" id="{F62229BF-D9D1-8FC9-B6A9-F69021914FBD}"/>
              </a:ext>
            </a:extLst>
          </p:cNvPr>
          <p:cNvSpPr/>
          <p:nvPr/>
        </p:nvSpPr>
        <p:spPr>
          <a:xfrm>
            <a:off x="914400" y="2534478"/>
            <a:ext cx="10314430" cy="3975651"/>
          </a:xfrm>
          <a:prstGeom prst="roundRect">
            <a:avLst>
              <a:gd name="adj" fmla="val 18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pic>
        <p:nvPicPr>
          <p:cNvPr id="10" name="Picture 9">
            <a:extLst>
              <a:ext uri="{FF2B5EF4-FFF2-40B4-BE49-F238E27FC236}">
                <a16:creationId xmlns:a16="http://schemas.microsoft.com/office/drawing/2014/main" id="{AE9D0F07-9D0B-44CA-7EF9-6E550C20C039}"/>
              </a:ext>
            </a:extLst>
          </p:cNvPr>
          <p:cNvPicPr>
            <a:picLocks noChangeAspect="1"/>
          </p:cNvPicPr>
          <p:nvPr/>
        </p:nvPicPr>
        <p:blipFill>
          <a:blip r:embed="rId5"/>
          <a:stretch>
            <a:fillRect/>
          </a:stretch>
        </p:blipFill>
        <p:spPr>
          <a:xfrm>
            <a:off x="1326682" y="135017"/>
            <a:ext cx="998741" cy="2209800"/>
          </a:xfrm>
          <a:prstGeom prst="rect">
            <a:avLst/>
          </a:prstGeom>
        </p:spPr>
      </p:pic>
      <p:sp>
        <p:nvSpPr>
          <p:cNvPr id="15" name="TextBox 14">
            <a:extLst>
              <a:ext uri="{FF2B5EF4-FFF2-40B4-BE49-F238E27FC236}">
                <a16:creationId xmlns:a16="http://schemas.microsoft.com/office/drawing/2014/main" id="{DE290F0C-5E79-4314-953E-E9D705AC4D75}"/>
              </a:ext>
            </a:extLst>
          </p:cNvPr>
          <p:cNvSpPr txBox="1"/>
          <p:nvPr/>
        </p:nvSpPr>
        <p:spPr>
          <a:xfrm>
            <a:off x="1252330" y="2608878"/>
            <a:ext cx="9909313" cy="2308324"/>
          </a:xfrm>
          <a:prstGeom prst="rect">
            <a:avLst/>
          </a:prstGeom>
          <a:noFill/>
        </p:spPr>
        <p:txBody>
          <a:bodyPr wrap="square">
            <a:spAutoFit/>
          </a:bodyPr>
          <a:lstStyle/>
          <a:p>
            <a:pPr algn="just"/>
            <a:r>
              <a:rPr lang="vi-VN"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Ở ngôi biệt thự ba tầng kia, có một cậu bé đã nhìn thấy bầy chim sẻ. Không hiểu vì thích quá hay là đùa nghịch, cậu đã lên sân thượng cầm sỏi ném lũ sẻ. Con nọ theo con kia bay sang nhà khác. </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6" name="Rectangle 15">
            <a:extLst>
              <a:ext uri="{FF2B5EF4-FFF2-40B4-BE49-F238E27FC236}">
                <a16:creationId xmlns:a16="http://schemas.microsoft.com/office/drawing/2014/main" id="{758B9F15-68F5-4C0F-9E03-A03AC2DDE143}"/>
              </a:ext>
            </a:extLst>
          </p:cNvPr>
          <p:cNvSpPr/>
          <p:nvPr/>
        </p:nvSpPr>
        <p:spPr>
          <a:xfrm>
            <a:off x="1239923" y="4394855"/>
            <a:ext cx="8490486"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0" name="Rectangle 19">
            <a:extLst>
              <a:ext uri="{FF2B5EF4-FFF2-40B4-BE49-F238E27FC236}">
                <a16:creationId xmlns:a16="http://schemas.microsoft.com/office/drawing/2014/main" id="{D7572775-5685-47B7-89DD-8AC30F6F07F6}"/>
              </a:ext>
            </a:extLst>
          </p:cNvPr>
          <p:cNvSpPr/>
          <p:nvPr/>
        </p:nvSpPr>
        <p:spPr>
          <a:xfrm>
            <a:off x="3684949" y="3848204"/>
            <a:ext cx="7367364"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1" name="TextBox 20">
            <a:extLst>
              <a:ext uri="{FF2B5EF4-FFF2-40B4-BE49-F238E27FC236}">
                <a16:creationId xmlns:a16="http://schemas.microsoft.com/office/drawing/2014/main" id="{671E94B2-17B6-46E8-AA7D-177B7155E648}"/>
              </a:ext>
            </a:extLst>
          </p:cNvPr>
          <p:cNvSpPr txBox="1"/>
          <p:nvPr/>
        </p:nvSpPr>
        <p:spPr>
          <a:xfrm>
            <a:off x="1888435" y="4928897"/>
            <a:ext cx="9044607" cy="1477328"/>
          </a:xfrm>
          <a:prstGeom prst="rect">
            <a:avLst/>
          </a:prstGeom>
          <a:noFill/>
        </p:spPr>
        <p:txBody>
          <a:bodyPr wrap="square" lIns="0" tIns="0" rIns="0" bIns="0" rtlCol="0">
            <a:spAutoFit/>
          </a:bodyPr>
          <a:lstStyle/>
          <a:p>
            <a:pPr lvl="0" algn="just"/>
            <a:r>
              <a:rPr lang="vi-VN" sz="3200" b="1" i="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Lần đầu nhìn thấy bầy chim sẻ, cậu bé đã cầm sỏi ném bầy chim sẻ. Kết quả Chúng sợ hãy bay sang sân thượng nhà khác.</a:t>
            </a:r>
            <a:endParaRPr kumimoji="0" lang="en-US" sz="32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2" name="Picture 21">
            <a:extLst>
              <a:ext uri="{FF2B5EF4-FFF2-40B4-BE49-F238E27FC236}">
                <a16:creationId xmlns:a16="http://schemas.microsoft.com/office/drawing/2014/main" id="{A13503CA-C9E1-424E-95C3-6281134C92B8}"/>
              </a:ext>
            </a:extLst>
          </p:cNvPr>
          <p:cNvPicPr>
            <a:picLocks noChangeAspect="1"/>
          </p:cNvPicPr>
          <p:nvPr/>
        </p:nvPicPr>
        <p:blipFill>
          <a:blip r:embed="rId6"/>
          <a:stretch>
            <a:fillRect/>
          </a:stretch>
        </p:blipFill>
        <p:spPr>
          <a:xfrm>
            <a:off x="999572" y="4950093"/>
            <a:ext cx="743776" cy="725487"/>
          </a:xfrm>
          <a:prstGeom prst="rect">
            <a:avLst/>
          </a:prstGeom>
        </p:spPr>
      </p:pic>
    </p:spTree>
    <p:extLst>
      <p:ext uri="{BB962C8B-B14F-4D97-AF65-F5344CB8AC3E}">
        <p14:creationId xmlns:p14="http://schemas.microsoft.com/office/powerpoint/2010/main" val="138401513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Vertical)">
                                          <p:cBhvr>
                                            <p:cTn id="22" dur="500"/>
                                            <p:tgtEl>
                                              <p:spTgt spid="16"/>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outVertic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14:presetBounceEnd="32000">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32000">
                                          <p:cBhvr additive="base">
                                            <p:cTn id="30" dur="500" fill="hold"/>
                                            <p:tgtEl>
                                              <p:spTgt spid="22"/>
                                            </p:tgtEl>
                                            <p:attrNameLst>
                                              <p:attrName>ppt_x</p:attrName>
                                            </p:attrNameLst>
                                          </p:cBhvr>
                                          <p:tavLst>
                                            <p:tav tm="0">
                                              <p:val>
                                                <p:strVal val="0-#ppt_w/2"/>
                                              </p:val>
                                            </p:tav>
                                            <p:tav tm="100000">
                                              <p:val>
                                                <p:strVal val="#ppt_x"/>
                                              </p:val>
                                            </p:tav>
                                          </p:tavLst>
                                        </p:anim>
                                        <p:anim calcmode="lin" valueType="num" p14:bounceEnd="32000">
                                          <p:cBhvr additive="base">
                                            <p:cTn id="31" dur="500" fill="hold"/>
                                            <p:tgtEl>
                                              <p:spTgt spid="22"/>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Vertical)">
                                          <p:cBhvr>
                                            <p:cTn id="22" dur="500"/>
                                            <p:tgtEl>
                                              <p:spTgt spid="16"/>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outVertic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0-#ppt_w/2"/>
                                              </p:val>
                                            </p:tav>
                                            <p:tav tm="100000">
                                              <p:val>
                                                <p:strVal val="#ppt_x"/>
                                              </p:val>
                                            </p:tav>
                                          </p:tavLst>
                                        </p:anim>
                                        <p:anim calcmode="lin" valueType="num">
                                          <p:cBhvr additive="base">
                                            <p:cTn id="31" dur="500" fill="hold"/>
                                            <p:tgtEl>
                                              <p:spTgt spid="22"/>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0" grpId="0" animBg="1"/>
          <p:bldP spid="2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D3804430-60FE-C25B-2002-DA5C900A3915}"/>
              </a:ext>
            </a:extLst>
          </p:cNvPr>
          <p:cNvPicPr>
            <a:picLocks noChangeAspect="1"/>
          </p:cNvPicPr>
          <p:nvPr/>
        </p:nvPicPr>
        <p:blipFill>
          <a:blip r:embed="rId3">
            <a:lum bright="40000" contrast="-40000"/>
            <a:extLst>
              <a:ext uri="{96DAC541-7B7A-43D3-8B79-37D633B846F1}">
                <asvg:svgBlip xmlns:asvg="http://schemas.microsoft.com/office/drawing/2016/SVG/main" xmlns="" r:embed="rId4"/>
              </a:ext>
            </a:extLst>
          </a:blip>
          <a:stretch>
            <a:fillRect/>
          </a:stretch>
        </p:blipFill>
        <p:spPr>
          <a:xfrm>
            <a:off x="800100" y="348732"/>
            <a:ext cx="10591800" cy="6160537"/>
          </a:xfrm>
          <a:prstGeom prst="rect">
            <a:avLst/>
          </a:prstGeom>
        </p:spPr>
      </p:pic>
      <p:sp>
        <p:nvSpPr>
          <p:cNvPr id="21" name="Rectangle: Rounded Corners 20">
            <a:extLst>
              <a:ext uri="{FF2B5EF4-FFF2-40B4-BE49-F238E27FC236}">
                <a16:creationId xmlns:a16="http://schemas.microsoft.com/office/drawing/2014/main" id="{D569EFEC-33BE-F004-BC13-7E3BD9EF029B}"/>
              </a:ext>
            </a:extLst>
          </p:cNvPr>
          <p:cNvSpPr/>
          <p:nvPr/>
        </p:nvSpPr>
        <p:spPr>
          <a:xfrm>
            <a:off x="1490870" y="1769166"/>
            <a:ext cx="9432234" cy="4479236"/>
          </a:xfrm>
          <a:prstGeom prst="roundRect">
            <a:avLst>
              <a:gd name="adj" fmla="val 18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grpSp>
        <p:nvGrpSpPr>
          <p:cNvPr id="8" name="Group 7">
            <a:extLst>
              <a:ext uri="{FF2B5EF4-FFF2-40B4-BE49-F238E27FC236}">
                <a16:creationId xmlns:a16="http://schemas.microsoft.com/office/drawing/2014/main" id="{58B80A4F-A254-9A9F-EA16-0CE5DE88D687}"/>
              </a:ext>
            </a:extLst>
          </p:cNvPr>
          <p:cNvGrpSpPr/>
          <p:nvPr/>
        </p:nvGrpSpPr>
        <p:grpSpPr>
          <a:xfrm>
            <a:off x="1446943" y="251792"/>
            <a:ext cx="9550003" cy="1408043"/>
            <a:chOff x="1446943" y="838200"/>
            <a:chExt cx="9550003" cy="1408043"/>
          </a:xfrm>
        </p:grpSpPr>
        <p:sp>
          <p:nvSpPr>
            <p:cNvPr id="7" name="Freeform: Shape 6">
              <a:extLst>
                <a:ext uri="{FF2B5EF4-FFF2-40B4-BE49-F238E27FC236}">
                  <a16:creationId xmlns:a16="http://schemas.microsoft.com/office/drawing/2014/main" id="{B5A81862-568B-7F05-F262-B87677790AE5}"/>
                </a:ext>
              </a:extLst>
            </p:cNvPr>
            <p:cNvSpPr/>
            <p:nvPr/>
          </p:nvSpPr>
          <p:spPr>
            <a:xfrm>
              <a:off x="1446943" y="838200"/>
              <a:ext cx="9298115" cy="1408043"/>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rgbClr val="FFFF00"/>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2" name="TextBox 1">
              <a:extLst>
                <a:ext uri="{FF2B5EF4-FFF2-40B4-BE49-F238E27FC236}">
                  <a16:creationId xmlns:a16="http://schemas.microsoft.com/office/drawing/2014/main" id="{27E94035-7AEF-4569-AE47-883007E9559B}"/>
                </a:ext>
              </a:extLst>
            </p:cNvPr>
            <p:cNvSpPr txBox="1"/>
            <p:nvPr/>
          </p:nvSpPr>
          <p:spPr>
            <a:xfrm>
              <a:off x="1779103" y="1047226"/>
              <a:ext cx="9217843" cy="101566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Sau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khi</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bị</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ốm</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bé</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nhìn</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gì</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ở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sân</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thượng</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nhà</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bên</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nghĩ</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thế</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nào</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khi</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nhìn</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cảnh</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3300" b="1" dirty="0" err="1">
                  <a:effectLst/>
                  <a:latin typeface="Arial-Rounded" panose="020B0500000000000000" pitchFamily="34" charset="0"/>
                  <a:ea typeface="Arial-Rounded" panose="020B0500000000000000" pitchFamily="34" charset="0"/>
                  <a:cs typeface="Arial-Rounded" panose="020B0500000000000000" pitchFamily="34" charset="0"/>
                </a:rPr>
                <a:t>đó</a:t>
              </a:r>
              <a:r>
                <a:rPr lang="en-US" sz="3300" b="1" dirty="0">
                  <a:effectLst/>
                  <a:latin typeface="Arial-Rounded" panose="020B0500000000000000" pitchFamily="34" charset="0"/>
                  <a:ea typeface="Arial-Rounded" panose="020B0500000000000000" pitchFamily="34" charset="0"/>
                  <a:cs typeface="Arial-Rounded" panose="020B0500000000000000" pitchFamily="34" charset="0"/>
                </a:rPr>
                <a:t>?</a:t>
              </a:r>
              <a:endParaRPr kumimoji="0" lang="en-US" sz="33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pic>
        <p:nvPicPr>
          <p:cNvPr id="9" name="Picture 8">
            <a:extLst>
              <a:ext uri="{FF2B5EF4-FFF2-40B4-BE49-F238E27FC236}">
                <a16:creationId xmlns:a16="http://schemas.microsoft.com/office/drawing/2014/main" id="{2BC69F7A-2834-9103-F672-8C94A65A479B}"/>
              </a:ext>
            </a:extLst>
          </p:cNvPr>
          <p:cNvPicPr>
            <a:picLocks noChangeAspect="1"/>
          </p:cNvPicPr>
          <p:nvPr/>
        </p:nvPicPr>
        <p:blipFill>
          <a:blip r:embed="rId5"/>
          <a:stretch>
            <a:fillRect/>
          </a:stretch>
        </p:blipFill>
        <p:spPr>
          <a:xfrm>
            <a:off x="794033" y="188420"/>
            <a:ext cx="1000225" cy="2212584"/>
          </a:xfrm>
          <a:prstGeom prst="rect">
            <a:avLst/>
          </a:prstGeom>
        </p:spPr>
      </p:pic>
      <p:sp>
        <p:nvSpPr>
          <p:cNvPr id="18" name="TextBox 17">
            <a:extLst>
              <a:ext uri="{FF2B5EF4-FFF2-40B4-BE49-F238E27FC236}">
                <a16:creationId xmlns:a16="http://schemas.microsoft.com/office/drawing/2014/main" id="{DAD29816-20AC-4946-ACD6-04317C80D3E1}"/>
              </a:ext>
            </a:extLst>
          </p:cNvPr>
          <p:cNvSpPr txBox="1"/>
          <p:nvPr/>
        </p:nvSpPr>
        <p:spPr>
          <a:xfrm>
            <a:off x="1490870" y="1803809"/>
            <a:ext cx="9332843" cy="2554545"/>
          </a:xfrm>
          <a:prstGeom prst="rect">
            <a:avLst/>
          </a:prstGeom>
          <a:noFill/>
        </p:spPr>
        <p:txBody>
          <a:bodyPr wrap="square">
            <a:spAutoFit/>
          </a:bodyPr>
          <a:lstStyle/>
          <a:p>
            <a:pPr algn="just"/>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Nhìn sang sân thượng nhà bên, cậu thấy có đàn chim sẻ léo nhéo đến là nhộn. Con bay, con nhảy, có con nằm lăn ra rũ cánh, rồi mổ đùa nhau… nom vui quá.</a:t>
            </a:r>
          </a:p>
          <a:p>
            <a:pPr algn="just"/>
            <a:r>
              <a:rPr lang="vi-VN"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Bấy giờ cậu bé mới ngẩn người nhớ ra: “Đáng lẽ lũ chim ấy đã ở trên sân thượng nhà mình.”.</a:t>
            </a:r>
          </a:p>
        </p:txBody>
      </p:sp>
      <p:sp>
        <p:nvSpPr>
          <p:cNvPr id="19" name="Rectangle 18">
            <a:extLst>
              <a:ext uri="{FF2B5EF4-FFF2-40B4-BE49-F238E27FC236}">
                <a16:creationId xmlns:a16="http://schemas.microsoft.com/office/drawing/2014/main" id="{8BB9A3FA-451E-452C-ADE6-9E52C04AC461}"/>
              </a:ext>
            </a:extLst>
          </p:cNvPr>
          <p:cNvSpPr/>
          <p:nvPr/>
        </p:nvSpPr>
        <p:spPr>
          <a:xfrm>
            <a:off x="1567913" y="2416968"/>
            <a:ext cx="9216043" cy="365989"/>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0" name="Rectangle 19">
            <a:extLst>
              <a:ext uri="{FF2B5EF4-FFF2-40B4-BE49-F238E27FC236}">
                <a16:creationId xmlns:a16="http://schemas.microsoft.com/office/drawing/2014/main" id="{58A35951-5E03-4D9E-A1FF-415993D29333}"/>
              </a:ext>
            </a:extLst>
          </p:cNvPr>
          <p:cNvSpPr/>
          <p:nvPr/>
        </p:nvSpPr>
        <p:spPr>
          <a:xfrm>
            <a:off x="7104010" y="1900135"/>
            <a:ext cx="3729642" cy="45577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8" name="TextBox 27">
            <a:extLst>
              <a:ext uri="{FF2B5EF4-FFF2-40B4-BE49-F238E27FC236}">
                <a16:creationId xmlns:a16="http://schemas.microsoft.com/office/drawing/2014/main" id="{AE0A1EB6-9CE4-4023-8E1C-FED975449E52}"/>
              </a:ext>
            </a:extLst>
          </p:cNvPr>
          <p:cNvSpPr txBox="1"/>
          <p:nvPr/>
        </p:nvSpPr>
        <p:spPr>
          <a:xfrm>
            <a:off x="1888435" y="4471697"/>
            <a:ext cx="8925339" cy="1477328"/>
          </a:xfrm>
          <a:prstGeom prst="rect">
            <a:avLst/>
          </a:prstGeom>
          <a:noFill/>
        </p:spPr>
        <p:txBody>
          <a:bodyPr wrap="square" lIns="0" tIns="0" rIns="0" bIns="0" rtlCol="0">
            <a:spAutoFit/>
          </a:bodyPr>
          <a:lstStyle/>
          <a:p>
            <a:pPr lvl="0" algn="just"/>
            <a:r>
              <a:rPr lang="vi-VN" sz="2400" b="1" i="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Sau khi bị ốm, cậu bé nhìn thấy sang sân thượng nhà bên, cậu thấy đàn chim léo nhéo đến là nhộn, con bay con nhảy, con nằm lăn ra giũ cánh rồi mổ đùa nhau ... nom rất vui. Cậu bé rất ân hận. Cậu nghĩ: Đáng lẽ lũ chim ấy đã ở trên sân thượng nhà mình. </a:t>
            </a:r>
            <a:endParaRPr kumimoji="0" lang="en-US" sz="24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9" name="Picture 28">
            <a:extLst>
              <a:ext uri="{FF2B5EF4-FFF2-40B4-BE49-F238E27FC236}">
                <a16:creationId xmlns:a16="http://schemas.microsoft.com/office/drawing/2014/main" id="{BC1E70C5-0A10-4381-9090-7E476B1EC0C7}"/>
              </a:ext>
            </a:extLst>
          </p:cNvPr>
          <p:cNvPicPr>
            <a:picLocks noChangeAspect="1"/>
          </p:cNvPicPr>
          <p:nvPr/>
        </p:nvPicPr>
        <p:blipFill>
          <a:blip r:embed="rId6"/>
          <a:stretch>
            <a:fillRect/>
          </a:stretch>
        </p:blipFill>
        <p:spPr>
          <a:xfrm>
            <a:off x="999572" y="4492893"/>
            <a:ext cx="743776" cy="725487"/>
          </a:xfrm>
          <a:prstGeom prst="rect">
            <a:avLst/>
          </a:prstGeom>
        </p:spPr>
      </p:pic>
      <p:sp>
        <p:nvSpPr>
          <p:cNvPr id="30" name="Rectangle 29">
            <a:extLst>
              <a:ext uri="{FF2B5EF4-FFF2-40B4-BE49-F238E27FC236}">
                <a16:creationId xmlns:a16="http://schemas.microsoft.com/office/drawing/2014/main" id="{4FBE3C4B-4AAB-49BF-AA86-E2CEA6173CA9}"/>
              </a:ext>
            </a:extLst>
          </p:cNvPr>
          <p:cNvSpPr/>
          <p:nvPr/>
        </p:nvSpPr>
        <p:spPr>
          <a:xfrm>
            <a:off x="1538096" y="2874168"/>
            <a:ext cx="9216043" cy="365989"/>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2" name="Rectangle 31">
            <a:extLst>
              <a:ext uri="{FF2B5EF4-FFF2-40B4-BE49-F238E27FC236}">
                <a16:creationId xmlns:a16="http://schemas.microsoft.com/office/drawing/2014/main" id="{7C9484B9-C4F2-4A79-ABB2-51770F5C33D1}"/>
              </a:ext>
            </a:extLst>
          </p:cNvPr>
          <p:cNvSpPr/>
          <p:nvPr/>
        </p:nvSpPr>
        <p:spPr>
          <a:xfrm>
            <a:off x="1806452" y="3381064"/>
            <a:ext cx="9216043" cy="365989"/>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3" name="Rectangle 32">
            <a:extLst>
              <a:ext uri="{FF2B5EF4-FFF2-40B4-BE49-F238E27FC236}">
                <a16:creationId xmlns:a16="http://schemas.microsoft.com/office/drawing/2014/main" id="{E8DA1795-30B7-4915-A8D3-95BAC8A6B875}"/>
              </a:ext>
            </a:extLst>
          </p:cNvPr>
          <p:cNvSpPr/>
          <p:nvPr/>
        </p:nvSpPr>
        <p:spPr>
          <a:xfrm>
            <a:off x="1538096" y="3887961"/>
            <a:ext cx="7228217" cy="34611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107711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outVertical)">
                                      <p:cBhvr>
                                        <p:cTn id="22" dur="500"/>
                                        <p:tgtEl>
                                          <p:spTgt spid="19"/>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outVertic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arn(outVertical)">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outVertical)">
                                      <p:cBhvr>
                                        <p:cTn id="35" dur="50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barn(outVertical)">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P spid="28" grpId="0"/>
      <p:bldP spid="30" grpId="0" animBg="1"/>
      <p:bldP spid="32" grpId="0" animBg="1"/>
      <p:bldP spid="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D3804430-60FE-C25B-2002-DA5C900A3915}"/>
              </a:ext>
            </a:extLst>
          </p:cNvPr>
          <p:cNvPicPr>
            <a:picLocks noChangeAspect="1"/>
          </p:cNvPicPr>
          <p:nvPr/>
        </p:nvPicPr>
        <p:blipFill>
          <a:blip r:embed="rId3">
            <a:lum bright="40000" contrast="-40000"/>
            <a:extLst>
              <a:ext uri="{96DAC541-7B7A-43D3-8B79-37D633B846F1}">
                <asvg:svgBlip xmlns:asvg="http://schemas.microsoft.com/office/drawing/2016/SVG/main" xmlns="" r:embed="rId4"/>
              </a:ext>
            </a:extLst>
          </a:blip>
          <a:stretch>
            <a:fillRect/>
          </a:stretch>
        </p:blipFill>
        <p:spPr>
          <a:xfrm>
            <a:off x="800100" y="348732"/>
            <a:ext cx="10591800" cy="6160537"/>
          </a:xfrm>
          <a:prstGeom prst="rect">
            <a:avLst/>
          </a:prstGeom>
        </p:spPr>
      </p:pic>
      <p:sp>
        <p:nvSpPr>
          <p:cNvPr id="21" name="Rectangle: Rounded Corners 20">
            <a:extLst>
              <a:ext uri="{FF2B5EF4-FFF2-40B4-BE49-F238E27FC236}">
                <a16:creationId xmlns:a16="http://schemas.microsoft.com/office/drawing/2014/main" id="{D569EFEC-33BE-F004-BC13-7E3BD9EF029B}"/>
              </a:ext>
            </a:extLst>
          </p:cNvPr>
          <p:cNvSpPr/>
          <p:nvPr/>
        </p:nvSpPr>
        <p:spPr>
          <a:xfrm>
            <a:off x="1714071" y="2425149"/>
            <a:ext cx="8763859" cy="3823252"/>
          </a:xfrm>
          <a:prstGeom prst="roundRect">
            <a:avLst>
              <a:gd name="adj" fmla="val 18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grpSp>
        <p:nvGrpSpPr>
          <p:cNvPr id="19" name="Group 18">
            <a:extLst>
              <a:ext uri="{FF2B5EF4-FFF2-40B4-BE49-F238E27FC236}">
                <a16:creationId xmlns:a16="http://schemas.microsoft.com/office/drawing/2014/main" id="{F9ACA56B-7D03-42E4-B555-110C38DB652F}"/>
              </a:ext>
            </a:extLst>
          </p:cNvPr>
          <p:cNvGrpSpPr/>
          <p:nvPr/>
        </p:nvGrpSpPr>
        <p:grpSpPr>
          <a:xfrm>
            <a:off x="1579629" y="429038"/>
            <a:ext cx="8985667" cy="2209800"/>
            <a:chOff x="3040681" y="4792317"/>
            <a:chExt cx="7532706" cy="2209800"/>
          </a:xfrm>
        </p:grpSpPr>
        <p:sp>
          <p:nvSpPr>
            <p:cNvPr id="20" name="Freeform: Shape 19">
              <a:extLst>
                <a:ext uri="{FF2B5EF4-FFF2-40B4-BE49-F238E27FC236}">
                  <a16:creationId xmlns:a16="http://schemas.microsoft.com/office/drawing/2014/main" id="{B139F73D-BC3F-467F-93D1-274A643D3FE0}"/>
                </a:ext>
              </a:extLst>
            </p:cNvPr>
            <p:cNvSpPr/>
            <p:nvPr/>
          </p:nvSpPr>
          <p:spPr>
            <a:xfrm>
              <a:off x="3320144" y="4966305"/>
              <a:ext cx="7253243" cy="1533887"/>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bg1"/>
            </a:solidFill>
            <a:ln w="3810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2" name="Picture 21">
              <a:extLst>
                <a:ext uri="{FF2B5EF4-FFF2-40B4-BE49-F238E27FC236}">
                  <a16:creationId xmlns:a16="http://schemas.microsoft.com/office/drawing/2014/main" id="{090BD417-0578-4CC4-A463-B8A0EB1FED27}"/>
                </a:ext>
              </a:extLst>
            </p:cNvPr>
            <p:cNvPicPr>
              <a:picLocks noChangeAspect="1"/>
            </p:cNvPicPr>
            <p:nvPr/>
          </p:nvPicPr>
          <p:blipFill>
            <a:blip r:embed="rId5"/>
            <a:stretch>
              <a:fillRect/>
            </a:stretch>
          </p:blipFill>
          <p:spPr>
            <a:xfrm>
              <a:off x="3040681" y="4792317"/>
              <a:ext cx="1000225" cy="2209800"/>
            </a:xfrm>
            <a:prstGeom prst="rect">
              <a:avLst/>
            </a:prstGeom>
          </p:spPr>
        </p:pic>
        <p:sp>
          <p:nvSpPr>
            <p:cNvPr id="23" name="Rectangle: Rounded Corners 22">
              <a:extLst>
                <a:ext uri="{FF2B5EF4-FFF2-40B4-BE49-F238E27FC236}">
                  <a16:creationId xmlns:a16="http://schemas.microsoft.com/office/drawing/2014/main" id="{FC8CBC2A-46E3-476C-B19D-1EC4CBAB0711}"/>
                </a:ext>
              </a:extLst>
            </p:cNvPr>
            <p:cNvSpPr/>
            <p:nvPr/>
          </p:nvSpPr>
          <p:spPr>
            <a:xfrm>
              <a:off x="3279914" y="4899991"/>
              <a:ext cx="576469" cy="904461"/>
            </a:xfrm>
            <a:prstGeom prst="roundRect">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Arial-Rounded" panose="020B0500000000000000" pitchFamily="34" charset="0"/>
                  <a:ea typeface="Arial-Rounded" panose="020B0500000000000000" pitchFamily="34" charset="0"/>
                  <a:cs typeface="Arial-Rounded" panose="020B0500000000000000" pitchFamily="34" charset="0"/>
                </a:rPr>
                <a:t>5</a:t>
              </a:r>
            </a:p>
          </p:txBody>
        </p:sp>
        <p:sp>
          <p:nvSpPr>
            <p:cNvPr id="24" name="TextBox 23">
              <a:extLst>
                <a:ext uri="{FF2B5EF4-FFF2-40B4-BE49-F238E27FC236}">
                  <a16:creationId xmlns:a16="http://schemas.microsoft.com/office/drawing/2014/main" id="{74D5B148-BA62-4B37-997F-FD3664C95576}"/>
                </a:ext>
              </a:extLst>
            </p:cNvPr>
            <p:cNvSpPr txBox="1"/>
            <p:nvPr/>
          </p:nvSpPr>
          <p:spPr>
            <a:xfrm>
              <a:off x="4044099" y="5207192"/>
              <a:ext cx="6329320" cy="861774"/>
            </a:xfrm>
            <a:prstGeom prst="rect">
              <a:avLst/>
            </a:prstGeom>
            <a:noFill/>
          </p:spPr>
          <p:txBody>
            <a:bodyPr wrap="square" lIns="0" tIns="0" rIns="0" bIns="0" rtlCol="0">
              <a:spAutoFit/>
            </a:bodyPr>
            <a:lstStyle/>
            <a:p>
              <a:pPr marL="0" marR="0" algn="just">
                <a:spcBef>
                  <a:spcPts val="0"/>
                </a:spcBef>
                <a:spcAft>
                  <a:spcPts val="0"/>
                </a:spcAft>
              </a:pP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Theo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em</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cậu</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bé</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hiểu</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được</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gì</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từ</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những</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việc</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làm</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và</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những</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điều</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đã</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effectLst/>
                  <a:latin typeface="Arial-Rounded" panose="020B0500000000000000" pitchFamily="34" charset="0"/>
                  <a:ea typeface="Arial-Rounded" panose="020B0500000000000000" pitchFamily="34" charset="0"/>
                  <a:cs typeface="Arial-Rounded" panose="020B0500000000000000" pitchFamily="34" charset="0"/>
                </a:rPr>
                <a:t>thấy</a:t>
              </a:r>
              <a:r>
                <a:rPr lang="en-US" sz="2800" b="1" dirty="0">
                  <a:effectLst/>
                  <a:latin typeface="Arial-Rounded" panose="020B0500000000000000" pitchFamily="34" charset="0"/>
                  <a:ea typeface="Arial-Rounded" panose="020B0500000000000000" pitchFamily="34" charset="0"/>
                  <a:cs typeface="Arial-Rounded" panose="020B0500000000000000" pitchFamily="34" charset="0"/>
                </a:rPr>
                <a:t>?</a:t>
              </a:r>
            </a:p>
          </p:txBody>
        </p:sp>
      </p:grpSp>
      <p:sp>
        <p:nvSpPr>
          <p:cNvPr id="3" name="TextBox 2">
            <a:extLst>
              <a:ext uri="{FF2B5EF4-FFF2-40B4-BE49-F238E27FC236}">
                <a16:creationId xmlns:a16="http://schemas.microsoft.com/office/drawing/2014/main" id="{6F6439B3-F28D-4600-871B-4AEDA64E6C7C}"/>
              </a:ext>
            </a:extLst>
          </p:cNvPr>
          <p:cNvSpPr txBox="1"/>
          <p:nvPr/>
        </p:nvSpPr>
        <p:spPr>
          <a:xfrm>
            <a:off x="2276061" y="2941983"/>
            <a:ext cx="7871791" cy="2585323"/>
          </a:xfrm>
          <a:prstGeom prst="rect">
            <a:avLst/>
          </a:prstGeom>
          <a:noFill/>
        </p:spPr>
        <p:txBody>
          <a:bodyPr wrap="square" lIns="0" tIns="0" rIns="0" bIns="0" rtlCol="0">
            <a:spAutoFit/>
          </a:bodyPr>
          <a:lstStyle/>
          <a:p>
            <a:pPr algn="just"/>
            <a:r>
              <a:rPr lang="nl-NL" sz="2800" b="1" i="1"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rPr>
              <a:t>Từ những việc đã làm, cậu bé hẳn là rất ân hận. Chắc chắn cậu bé sẽ không bao giờ đối xử với bầy chim như thế nữa. Nhìn đàn chim ríu ran nô đùa, cậu bé hiểu rằng: Nếu con người yêu thương, bảo vệ chim chóc thì chim chóc cũng sẽ gần gũi, gắn bó và mang lại niềm vui cho con người.</a:t>
            </a:r>
            <a:endParaRPr lang="en-US" sz="2800" b="1"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6796112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FD1B3576-4EEA-3FB8-C4E2-758D61DCD80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33450" y="407099"/>
            <a:ext cx="10325100" cy="7212901"/>
          </a:xfrm>
          <a:prstGeom prst="rect">
            <a:avLst/>
          </a:prstGeom>
        </p:spPr>
      </p:pic>
      <p:pic>
        <p:nvPicPr>
          <p:cNvPr id="10" name="Picture 9">
            <a:extLst>
              <a:ext uri="{FF2B5EF4-FFF2-40B4-BE49-F238E27FC236}">
                <a16:creationId xmlns:a16="http://schemas.microsoft.com/office/drawing/2014/main" id="{71908B83-A53F-A78B-2B60-97E370555AAA}"/>
              </a:ext>
            </a:extLst>
          </p:cNvPr>
          <p:cNvPicPr>
            <a:picLocks noChangeAspect="1"/>
          </p:cNvPicPr>
          <p:nvPr/>
        </p:nvPicPr>
        <p:blipFill>
          <a:blip r:embed="rId5"/>
          <a:stretch>
            <a:fillRect/>
          </a:stretch>
        </p:blipFill>
        <p:spPr>
          <a:xfrm>
            <a:off x="9906000" y="3558871"/>
            <a:ext cx="1771216" cy="2815778"/>
          </a:xfrm>
          <a:prstGeom prst="rect">
            <a:avLst/>
          </a:prstGeom>
        </p:spPr>
      </p:pic>
      <p:pic>
        <p:nvPicPr>
          <p:cNvPr id="11" name="Graphic 10">
            <a:extLst>
              <a:ext uri="{FF2B5EF4-FFF2-40B4-BE49-F238E27FC236}">
                <a16:creationId xmlns:a16="http://schemas.microsoft.com/office/drawing/2014/main" id="{F17CA48B-2F54-9F8F-0272-ED01714D3A91}"/>
              </a:ext>
            </a:extLst>
          </p:cNvPr>
          <p:cNvPicPr>
            <a:picLocks noChangeAspect="1"/>
          </p:cNvPicPr>
          <p:nvPr/>
        </p:nvPicPr>
        <p:blipFill>
          <a:blip r:embed="rId6">
            <a:lum contrast="20000"/>
            <a:extLst>
              <a:ext uri="{96DAC541-7B7A-43D3-8B79-37D633B846F1}">
                <asvg:svgBlip xmlns:asvg="http://schemas.microsoft.com/office/drawing/2016/SVG/main" xmlns="" r:embed="rId7"/>
              </a:ext>
            </a:extLst>
          </a:blip>
          <a:stretch>
            <a:fillRect/>
          </a:stretch>
        </p:blipFill>
        <p:spPr>
          <a:xfrm>
            <a:off x="246025" y="3505200"/>
            <a:ext cx="1771216" cy="2618320"/>
          </a:xfrm>
          <a:prstGeom prst="rect">
            <a:avLst/>
          </a:prstGeom>
        </p:spPr>
      </p:pic>
      <p:sp>
        <p:nvSpPr>
          <p:cNvPr id="5" name="TextBox 4">
            <a:extLst>
              <a:ext uri="{FF2B5EF4-FFF2-40B4-BE49-F238E27FC236}">
                <a16:creationId xmlns:a16="http://schemas.microsoft.com/office/drawing/2014/main" id="{E398A943-78F3-C870-BD5C-9C59FB038243}"/>
              </a:ext>
            </a:extLst>
          </p:cNvPr>
          <p:cNvSpPr txBox="1"/>
          <p:nvPr/>
        </p:nvSpPr>
        <p:spPr>
          <a:xfrm>
            <a:off x="1568017" y="838200"/>
            <a:ext cx="9055966"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Nội</a:t>
            </a:r>
            <a:r>
              <a:rPr kumimoji="0" lang="en-US" sz="48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dung </a:t>
            </a:r>
            <a:r>
              <a:rPr kumimoji="0" lang="en-US" sz="48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chính</a:t>
            </a:r>
            <a:r>
              <a:rPr kumimoji="0" lang="en-US" sz="48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8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48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8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48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en-US" sz="4800" b="1"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đọc</a:t>
            </a:r>
            <a:r>
              <a:rPr kumimoji="0" lang="en-US" sz="48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8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48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8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48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2" name="TextBox 1">
            <a:extLst>
              <a:ext uri="{FF2B5EF4-FFF2-40B4-BE49-F238E27FC236}">
                <a16:creationId xmlns:a16="http://schemas.microsoft.com/office/drawing/2014/main" id="{B8976CAC-0AE0-64C7-9587-5A89FDAEE6F3}"/>
              </a:ext>
            </a:extLst>
          </p:cNvPr>
          <p:cNvSpPr txBox="1"/>
          <p:nvPr/>
        </p:nvSpPr>
        <p:spPr>
          <a:xfrm>
            <a:off x="2403107" y="1945406"/>
            <a:ext cx="7295931" cy="3447098"/>
          </a:xfrm>
          <a:prstGeom prst="rect">
            <a:avLst/>
          </a:prstGeom>
          <a:noFill/>
        </p:spPr>
        <p:txBody>
          <a:bodyPr wrap="square" lIns="0" tIns="0" rIns="0" bIns="0" rtlCol="0">
            <a:spAutoFit/>
          </a:bodyPr>
          <a:lstStyle/>
          <a:p>
            <a:pPr algn="just"/>
            <a:r>
              <a:rPr lang="vi-VN" sz="3200" b="1" dirty="0">
                <a:solidFill>
                  <a:srgbClr val="00B050"/>
                </a:solidFill>
                <a:latin typeface="Arial-Rounded" panose="020B0500000000000000" pitchFamily="34" charset="0"/>
                <a:ea typeface="Arial-Rounded" panose="020B0500000000000000" pitchFamily="34" charset="0"/>
                <a:cs typeface="Arial-Rounded" panose="020B0500000000000000" pitchFamily="34" charset="0"/>
              </a:rPr>
              <a:t>Bài đọc kể về cuộc gặp gỡ giữa cậu bé và bầy chim sẻ ở sân thượng. Cậu bé đã không trân trọng những chú sẻ để rồi vài tuần sau phải ngẩn người tiếc nuối. </a:t>
            </a:r>
            <a:r>
              <a:rPr lang="en-US" sz="3200" b="1" dirty="0" err="1">
                <a:solidFill>
                  <a:srgbClr val="00B050"/>
                </a:solidFill>
                <a:latin typeface="Arial-Rounded" panose="020B0500000000000000" pitchFamily="34" charset="0"/>
                <a:ea typeface="Arial-Rounded" panose="020B0500000000000000" pitchFamily="34" charset="0"/>
                <a:cs typeface="Arial-Rounded" panose="020B0500000000000000" pitchFamily="34" charset="0"/>
              </a:rPr>
              <a:t>Từ</a:t>
            </a:r>
            <a:r>
              <a:rPr lang="en-US" sz="3200" b="1" dirty="0">
                <a:solidFill>
                  <a:srgbClr val="00B050"/>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srgbClr val="00B050"/>
                </a:solidFill>
                <a:latin typeface="Arial-Rounded" panose="020B0500000000000000" pitchFamily="34" charset="0"/>
                <a:ea typeface="Arial-Rounded" panose="020B0500000000000000" pitchFamily="34" charset="0"/>
                <a:cs typeface="Arial-Rounded" panose="020B0500000000000000" pitchFamily="34" charset="0"/>
              </a:rPr>
              <a:t>đó</a:t>
            </a:r>
            <a:r>
              <a:rPr lang="en-US" sz="3200" b="1" dirty="0">
                <a:solidFill>
                  <a:srgbClr val="00B050"/>
                </a:solidFill>
                <a:latin typeface="Arial-Rounded" panose="020B0500000000000000" pitchFamily="34" charset="0"/>
                <a:ea typeface="Arial-Rounded" panose="020B0500000000000000" pitchFamily="34" charset="0"/>
                <a:cs typeface="Arial-Rounded" panose="020B0500000000000000" pitchFamily="34" charset="0"/>
              </a:rPr>
              <a:t> </a:t>
            </a:r>
            <a:r>
              <a:rPr lang="nl-NL" sz="3200" b="1" dirty="0">
                <a:solidFill>
                  <a:srgbClr val="00B050"/>
                </a:solidFill>
                <a:latin typeface="Arial-Rounded" panose="020B0500000000000000" pitchFamily="34" charset="0"/>
                <a:ea typeface="Arial-Rounded" panose="020B0500000000000000" pitchFamily="34" charset="0"/>
                <a:cs typeface="Arial-Rounded" panose="020B0500000000000000" pitchFamily="34" charset="0"/>
              </a:rPr>
              <a:t>hiểu điều tác giả muốn nói qua câu chuyện: Nếu bạn yêu quý thiên nhiên thì thiên nhiên cũng sẽ yêu quý bạn.</a:t>
            </a:r>
            <a:endParaRPr lang="en-US" sz="3200" b="1" dirty="0">
              <a:solidFill>
                <a:srgbClr val="00B050"/>
              </a:solidFill>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309984346"/>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2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80CEBEEB-6E7F-3E62-0356-B8CDF612A264}"/>
              </a:ext>
            </a:extLst>
          </p:cNvPr>
          <p:cNvSpPr txBox="1"/>
          <p:nvPr/>
        </p:nvSpPr>
        <p:spPr>
          <a:xfrm>
            <a:off x="-225903" y="-155614"/>
            <a:ext cx="14210874" cy="35394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a:ln w="12700">
                  <a:solidFill>
                    <a:prstClr val="black"/>
                  </a:solidFill>
                </a:ln>
                <a:noFill/>
                <a:effectLst/>
                <a:uLnTx/>
                <a:uFillTx/>
                <a:latin typeface="Calibri" panose="020F0502020204030204" pitchFamily="34" charset="0"/>
                <a:cs typeface="Calibri" panose="020F0502020204030204" pitchFamily="34" charset="0"/>
              </a:rPr>
              <a:t>LUYỆN</a:t>
            </a:r>
            <a:r>
              <a:rPr kumimoji="0" lang="en-US" sz="11500" b="1" i="0" u="none" strike="noStrike" kern="1200" cap="none" spc="0" normalizeH="0" baseline="0" noProof="0">
                <a:ln w="12700">
                  <a:solidFill>
                    <a:prstClr val="black"/>
                  </a:solidFill>
                </a:ln>
                <a:noFill/>
                <a:effectLst/>
                <a:uLnTx/>
                <a:uFillTx/>
                <a:latin typeface="Calibri" panose="020F050202020403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500" b="1" i="0" u="none" strike="noStrike" kern="1200" cap="none" spc="0" normalizeH="0" baseline="0" noProof="0">
                <a:ln w="12700">
                  <a:solidFill>
                    <a:prstClr val="black"/>
                  </a:solidFill>
                </a:ln>
                <a:noFill/>
                <a:effectLst/>
                <a:uLnTx/>
                <a:uFillTx/>
                <a:latin typeface="Calibri" panose="020F0502020204030204" pitchFamily="34" charset="0"/>
                <a:cs typeface="Calibri" panose="020F0502020204030204" pitchFamily="34" charset="0"/>
              </a:rPr>
              <a:t>ĐỌC LẠI</a:t>
            </a:r>
          </a:p>
        </p:txBody>
      </p:sp>
      <p:sp>
        <p:nvSpPr>
          <p:cNvPr id="15" name="TextBox 14">
            <a:extLst>
              <a:ext uri="{FF2B5EF4-FFF2-40B4-BE49-F238E27FC236}">
                <a16:creationId xmlns:a16="http://schemas.microsoft.com/office/drawing/2014/main" id="{AD0A0FA8-3448-E481-61B0-93561C82454D}"/>
              </a:ext>
            </a:extLst>
          </p:cNvPr>
          <p:cNvSpPr txBox="1"/>
          <p:nvPr/>
        </p:nvSpPr>
        <p:spPr>
          <a:xfrm>
            <a:off x="-266274" y="-152400"/>
            <a:ext cx="14210874" cy="35394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a:ln w="12700">
                  <a:solidFill>
                    <a:prstClr val="black"/>
                  </a:solidFill>
                </a:ln>
                <a:solidFill>
                  <a:srgbClr val="FFC000"/>
                </a:solidFill>
                <a:effectLst/>
                <a:uLnTx/>
                <a:uFillTx/>
                <a:latin typeface="Calibri" panose="020F0502020204030204" pitchFamily="34" charset="0"/>
                <a:cs typeface="Calibri" panose="020F0502020204030204" pitchFamily="34" charset="0"/>
              </a:rPr>
              <a:t>LUYỆN</a:t>
            </a:r>
            <a:r>
              <a:rPr kumimoji="0" lang="en-US" sz="11500" b="1" i="0" u="none" strike="noStrike" kern="1200" cap="none" spc="0" normalizeH="0" baseline="0" noProof="0">
                <a:ln w="12700">
                  <a:solidFill>
                    <a:prstClr val="black"/>
                  </a:solidFill>
                </a:ln>
                <a:solidFill>
                  <a:srgbClr val="A7EA52"/>
                </a:solidFill>
                <a:effectLst/>
                <a:uLnTx/>
                <a:uFillTx/>
                <a:latin typeface="Calibri" panose="020F050202020403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500" b="1" i="0" u="none" strike="noStrike" kern="1200" cap="none" spc="0" normalizeH="0" baseline="0" noProof="0">
                <a:ln w="12700">
                  <a:solidFill>
                    <a:prstClr val="black"/>
                  </a:solidFill>
                </a:ln>
                <a:solidFill>
                  <a:srgbClr val="F14124"/>
                </a:solidFill>
                <a:effectLst/>
                <a:uLnTx/>
                <a:uFillTx/>
                <a:latin typeface="Calibri" panose="020F0502020204030204" pitchFamily="34" charset="0"/>
                <a:cs typeface="Calibri" panose="020F0502020204030204" pitchFamily="34" charset="0"/>
              </a:rPr>
              <a:t>ĐỌC LẠI</a:t>
            </a:r>
          </a:p>
        </p:txBody>
      </p:sp>
      <p:pic>
        <p:nvPicPr>
          <p:cNvPr id="2" name="Picture 1" descr="Icon&#10;&#10;Description automatically generated">
            <a:extLst>
              <a:ext uri="{FF2B5EF4-FFF2-40B4-BE49-F238E27FC236}">
                <a16:creationId xmlns:a16="http://schemas.microsoft.com/office/drawing/2014/main" id="{883C7E8C-AEEA-C783-F2E3-8528DCE617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9704" y="4019590"/>
            <a:ext cx="2820318" cy="2463730"/>
          </a:xfrm>
          <a:prstGeom prst="rect">
            <a:avLst/>
          </a:prstGeom>
        </p:spPr>
      </p:pic>
      <p:pic>
        <p:nvPicPr>
          <p:cNvPr id="17" name="Graphic 16">
            <a:extLst>
              <a:ext uri="{FF2B5EF4-FFF2-40B4-BE49-F238E27FC236}">
                <a16:creationId xmlns:a16="http://schemas.microsoft.com/office/drawing/2014/main" id="{697D8D8D-281B-FE13-8B3B-7DAEB5F16D7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598716" y="480160"/>
            <a:ext cx="1114088" cy="923176"/>
          </a:xfrm>
          <a:prstGeom prst="rect">
            <a:avLst/>
          </a:prstGeom>
        </p:spPr>
      </p:pic>
      <p:pic>
        <p:nvPicPr>
          <p:cNvPr id="18" name="Graphic 17">
            <a:extLst>
              <a:ext uri="{FF2B5EF4-FFF2-40B4-BE49-F238E27FC236}">
                <a16:creationId xmlns:a16="http://schemas.microsoft.com/office/drawing/2014/main" id="{E3FE1FF5-1001-50C4-0724-082D590246CB}"/>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flipH="1">
            <a:off x="9004958" y="480160"/>
            <a:ext cx="1114088" cy="923176"/>
          </a:xfrm>
          <a:prstGeom prst="rect">
            <a:avLst/>
          </a:prstGeom>
        </p:spPr>
      </p:pic>
      <p:grpSp>
        <p:nvGrpSpPr>
          <p:cNvPr id="5" name="Group 4">
            <a:extLst>
              <a:ext uri="{FF2B5EF4-FFF2-40B4-BE49-F238E27FC236}">
                <a16:creationId xmlns:a16="http://schemas.microsoft.com/office/drawing/2014/main" id="{06190525-831E-ADF6-C07C-2F431437CC63}"/>
              </a:ext>
            </a:extLst>
          </p:cNvPr>
          <p:cNvGrpSpPr/>
          <p:nvPr/>
        </p:nvGrpSpPr>
        <p:grpSpPr>
          <a:xfrm>
            <a:off x="255592" y="177241"/>
            <a:ext cx="2627272" cy="5646923"/>
            <a:chOff x="199001" y="808252"/>
            <a:chExt cx="2855872" cy="5101890"/>
          </a:xfrm>
        </p:grpSpPr>
        <p:pic>
          <p:nvPicPr>
            <p:cNvPr id="10" name="Graphic 9">
              <a:extLst>
                <a:ext uri="{FF2B5EF4-FFF2-40B4-BE49-F238E27FC236}">
                  <a16:creationId xmlns:a16="http://schemas.microsoft.com/office/drawing/2014/main" id="{7076B5A6-736B-C6AB-E15D-7DD84642617A}"/>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99001" y="808252"/>
              <a:ext cx="2855872" cy="5101890"/>
            </a:xfrm>
            <a:prstGeom prst="rect">
              <a:avLst/>
            </a:prstGeom>
          </p:spPr>
        </p:pic>
        <p:sp>
          <p:nvSpPr>
            <p:cNvPr id="3" name="TextBox 2">
              <a:extLst>
                <a:ext uri="{FF2B5EF4-FFF2-40B4-BE49-F238E27FC236}">
                  <a16:creationId xmlns:a16="http://schemas.microsoft.com/office/drawing/2014/main" id="{B386AB0E-2E5C-1D6F-3079-ECD95BB5353E}"/>
                </a:ext>
              </a:extLst>
            </p:cNvPr>
            <p:cNvSpPr txBox="1"/>
            <p:nvPr/>
          </p:nvSpPr>
          <p:spPr>
            <a:xfrm>
              <a:off x="941606" y="1081934"/>
              <a:ext cx="1752600" cy="553998"/>
            </a:xfrm>
            <a:prstGeom prst="rect">
              <a:avLst/>
            </a:prstGeom>
            <a:noFill/>
          </p:spPr>
          <p:txBody>
            <a:bodyPr wrap="square" lIns="0" tIns="0" rIns="0" bIns="0" rtlCol="0">
              <a:prstTxWarp prst="textFadeRight">
                <a:avLst>
                  <a:gd name="adj" fmla="val 18328"/>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rPr>
                <a:t>CHẶNG 3</a:t>
              </a:r>
            </a:p>
          </p:txBody>
        </p:sp>
      </p:grpSp>
    </p:spTree>
    <p:extLst>
      <p:ext uri="{BB962C8B-B14F-4D97-AF65-F5344CB8AC3E}">
        <p14:creationId xmlns:p14="http://schemas.microsoft.com/office/powerpoint/2010/main" val="36617994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ppt_w</p:attrName>
                                        </p:attrNameLst>
                                      </p:cBhvr>
                                      <p:tavLst>
                                        <p:tav tm="0" fmla="#ppt_w*sin(2.5*pi*$)">
                                          <p:val>
                                            <p:fltVal val="0"/>
                                          </p:val>
                                        </p:tav>
                                        <p:tav tm="100000">
                                          <p:val>
                                            <p:fltVal val="1"/>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7"/>
                                        </p:tgtEl>
                                        <p:attrNameLst>
                                          <p:attrName>ppt_y</p:attrName>
                                        </p:attrNameLst>
                                      </p:cBhvr>
                                      <p:tavLst>
                                        <p:tav tm="0">
                                          <p:val>
                                            <p:strVal val="#ppt_y"/>
                                          </p:val>
                                        </p:tav>
                                        <p:tav tm="100000">
                                          <p:val>
                                            <p:strVal val="#ppt_y"/>
                                          </p:val>
                                        </p:tav>
                                      </p:tavLst>
                                    </p:anim>
                                    <p:anim calcmode="lin" valueType="num">
                                      <p:cBhvr>
                                        <p:cTn id="2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7"/>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
                                        </p:tgtEl>
                                        <p:attrNameLst>
                                          <p:attrName>ppt_y</p:attrName>
                                        </p:attrNameLst>
                                      </p:cBhvr>
                                      <p:tavLst>
                                        <p:tav tm="0">
                                          <p:val>
                                            <p:strVal val="#ppt_y"/>
                                          </p:val>
                                        </p:tav>
                                        <p:tav tm="100000">
                                          <p:val>
                                            <p:strVal val="#ppt_y"/>
                                          </p:val>
                                        </p:tav>
                                      </p:tavLst>
                                    </p:anim>
                                    <p:anim calcmode="lin" valueType="num">
                                      <p:cBhvr>
                                        <p:cTn id="2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250" fill="hold"/>
                                        <p:tgtEl>
                                          <p:spTgt spid="17"/>
                                        </p:tgtEl>
                                        <p:attrNameLst>
                                          <p:attrName>ppt_w</p:attrName>
                                        </p:attrNameLst>
                                      </p:cBhvr>
                                      <p:tavLst>
                                        <p:tav tm="0">
                                          <p:val>
                                            <p:fltVal val="0"/>
                                          </p:val>
                                        </p:tav>
                                        <p:tav tm="100000">
                                          <p:val>
                                            <p:strVal val="#ppt_w"/>
                                          </p:val>
                                        </p:tav>
                                      </p:tavLst>
                                    </p:anim>
                                    <p:anim calcmode="lin" valueType="num">
                                      <p:cBhvr>
                                        <p:cTn id="35" dur="250" fill="hold"/>
                                        <p:tgtEl>
                                          <p:spTgt spid="17"/>
                                        </p:tgtEl>
                                        <p:attrNameLst>
                                          <p:attrName>ppt_h</p:attrName>
                                        </p:attrNameLst>
                                      </p:cBhvr>
                                      <p:tavLst>
                                        <p:tav tm="0">
                                          <p:val>
                                            <p:fltVal val="0"/>
                                          </p:val>
                                        </p:tav>
                                        <p:tav tm="100000">
                                          <p:val>
                                            <p:strVal val="#ppt_h"/>
                                          </p:val>
                                        </p:tav>
                                      </p:tavLst>
                                    </p:anim>
                                    <p:animEffect transition="in" filter="fade">
                                      <p:cBhvr>
                                        <p:cTn id="36" dur="250"/>
                                        <p:tgtEl>
                                          <p:spTgt spid="17"/>
                                        </p:tgtEl>
                                      </p:cBhvr>
                                    </p:animEffect>
                                  </p:childTnLst>
                                </p:cTn>
                              </p:par>
                              <p:par>
                                <p:cTn id="37" presetID="53" presetClass="entr" presetSubtype="16"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250" fill="hold"/>
                                        <p:tgtEl>
                                          <p:spTgt spid="18"/>
                                        </p:tgtEl>
                                        <p:attrNameLst>
                                          <p:attrName>ppt_w</p:attrName>
                                        </p:attrNameLst>
                                      </p:cBhvr>
                                      <p:tavLst>
                                        <p:tav tm="0">
                                          <p:val>
                                            <p:fltVal val="0"/>
                                          </p:val>
                                        </p:tav>
                                        <p:tav tm="100000">
                                          <p:val>
                                            <p:strVal val="#ppt_w"/>
                                          </p:val>
                                        </p:tav>
                                      </p:tavLst>
                                    </p:anim>
                                    <p:anim calcmode="lin" valueType="num">
                                      <p:cBhvr>
                                        <p:cTn id="40" dur="250" fill="hold"/>
                                        <p:tgtEl>
                                          <p:spTgt spid="18"/>
                                        </p:tgtEl>
                                        <p:attrNameLst>
                                          <p:attrName>ppt_h</p:attrName>
                                        </p:attrNameLst>
                                      </p:cBhvr>
                                      <p:tavLst>
                                        <p:tav tm="0">
                                          <p:val>
                                            <p:fltVal val="0"/>
                                          </p:val>
                                        </p:tav>
                                        <p:tav tm="100000">
                                          <p:val>
                                            <p:strVal val="#ppt_h"/>
                                          </p:val>
                                        </p:tav>
                                      </p:tavLst>
                                    </p:anim>
                                    <p:animEffect transition="in" filter="fade">
                                      <p:cBhvr>
                                        <p:cTn id="41" dur="250"/>
                                        <p:tgtEl>
                                          <p:spTgt spid="18"/>
                                        </p:tgtEl>
                                      </p:cBhvr>
                                    </p:animEffect>
                                  </p:childTnLst>
                                </p:cTn>
                              </p:par>
                              <p:par>
                                <p:cTn id="42" presetID="32" presetClass="emph" presetSubtype="0" repeatCount="indefinite" fill="hold" grpId="1" nodeType="withEffect">
                                  <p:stCondLst>
                                    <p:cond delay="0"/>
                                  </p:stCondLst>
                                  <p:iterate type="lt">
                                    <p:tmPct val="0"/>
                                  </p:iterate>
                                  <p:childTnLst>
                                    <p:animRot by="120000">
                                      <p:cBhvr>
                                        <p:cTn id="43" dur="75" fill="hold">
                                          <p:stCondLst>
                                            <p:cond delay="0"/>
                                          </p:stCondLst>
                                        </p:cTn>
                                        <p:tgtEl>
                                          <p:spTgt spid="27"/>
                                        </p:tgtEl>
                                        <p:attrNameLst>
                                          <p:attrName>r</p:attrName>
                                        </p:attrNameLst>
                                      </p:cBhvr>
                                    </p:animRot>
                                    <p:animRot by="-240000">
                                      <p:cBhvr>
                                        <p:cTn id="44" dur="150" fill="hold">
                                          <p:stCondLst>
                                            <p:cond delay="150"/>
                                          </p:stCondLst>
                                        </p:cTn>
                                        <p:tgtEl>
                                          <p:spTgt spid="27"/>
                                        </p:tgtEl>
                                        <p:attrNameLst>
                                          <p:attrName>r</p:attrName>
                                        </p:attrNameLst>
                                      </p:cBhvr>
                                    </p:animRot>
                                    <p:animRot by="240000">
                                      <p:cBhvr>
                                        <p:cTn id="45" dur="150" fill="hold">
                                          <p:stCondLst>
                                            <p:cond delay="300"/>
                                          </p:stCondLst>
                                        </p:cTn>
                                        <p:tgtEl>
                                          <p:spTgt spid="27"/>
                                        </p:tgtEl>
                                        <p:attrNameLst>
                                          <p:attrName>r</p:attrName>
                                        </p:attrNameLst>
                                      </p:cBhvr>
                                    </p:animRot>
                                    <p:animRot by="-240000">
                                      <p:cBhvr>
                                        <p:cTn id="46" dur="150" fill="hold">
                                          <p:stCondLst>
                                            <p:cond delay="450"/>
                                          </p:stCondLst>
                                        </p:cTn>
                                        <p:tgtEl>
                                          <p:spTgt spid="27"/>
                                        </p:tgtEl>
                                        <p:attrNameLst>
                                          <p:attrName>r</p:attrName>
                                        </p:attrNameLst>
                                      </p:cBhvr>
                                    </p:animRot>
                                    <p:animRot by="120000">
                                      <p:cBhvr>
                                        <p:cTn id="47" dur="150" fill="hold">
                                          <p:stCondLst>
                                            <p:cond delay="600"/>
                                          </p:stCondLst>
                                        </p:cTn>
                                        <p:tgtEl>
                                          <p:spTgt spid="27"/>
                                        </p:tgtEl>
                                        <p:attrNameLst>
                                          <p:attrName>r</p:attrName>
                                        </p:attrNameLst>
                                      </p:cBhvr>
                                    </p:animRot>
                                  </p:childTnLst>
                                </p:cTn>
                              </p:par>
                              <p:par>
                                <p:cTn id="48" presetID="32" presetClass="emph" presetSubtype="0" repeatCount="indefinite" fill="hold" grpId="1" nodeType="withEffect">
                                  <p:stCondLst>
                                    <p:cond delay="0"/>
                                  </p:stCondLst>
                                  <p:iterate type="lt">
                                    <p:tmPct val="0"/>
                                  </p:iterate>
                                  <p:childTnLst>
                                    <p:animRot by="120000">
                                      <p:cBhvr>
                                        <p:cTn id="49" dur="75" fill="hold">
                                          <p:stCondLst>
                                            <p:cond delay="0"/>
                                          </p:stCondLst>
                                        </p:cTn>
                                        <p:tgtEl>
                                          <p:spTgt spid="15"/>
                                        </p:tgtEl>
                                        <p:attrNameLst>
                                          <p:attrName>r</p:attrName>
                                        </p:attrNameLst>
                                      </p:cBhvr>
                                    </p:animRot>
                                    <p:animRot by="-240000">
                                      <p:cBhvr>
                                        <p:cTn id="50" dur="150" fill="hold">
                                          <p:stCondLst>
                                            <p:cond delay="150"/>
                                          </p:stCondLst>
                                        </p:cTn>
                                        <p:tgtEl>
                                          <p:spTgt spid="15"/>
                                        </p:tgtEl>
                                        <p:attrNameLst>
                                          <p:attrName>r</p:attrName>
                                        </p:attrNameLst>
                                      </p:cBhvr>
                                    </p:animRot>
                                    <p:animRot by="240000">
                                      <p:cBhvr>
                                        <p:cTn id="51" dur="150" fill="hold">
                                          <p:stCondLst>
                                            <p:cond delay="300"/>
                                          </p:stCondLst>
                                        </p:cTn>
                                        <p:tgtEl>
                                          <p:spTgt spid="15"/>
                                        </p:tgtEl>
                                        <p:attrNameLst>
                                          <p:attrName>r</p:attrName>
                                        </p:attrNameLst>
                                      </p:cBhvr>
                                    </p:animRot>
                                    <p:animRot by="-240000">
                                      <p:cBhvr>
                                        <p:cTn id="52" dur="150" fill="hold">
                                          <p:stCondLst>
                                            <p:cond delay="450"/>
                                          </p:stCondLst>
                                        </p:cTn>
                                        <p:tgtEl>
                                          <p:spTgt spid="15"/>
                                        </p:tgtEl>
                                        <p:attrNameLst>
                                          <p:attrName>r</p:attrName>
                                        </p:attrNameLst>
                                      </p:cBhvr>
                                    </p:animRot>
                                    <p:animRot by="120000">
                                      <p:cBhvr>
                                        <p:cTn id="53" dur="150" fill="hold">
                                          <p:stCondLst>
                                            <p:cond delay="600"/>
                                          </p:stCondLst>
                                        </p:cTn>
                                        <p:tgtEl>
                                          <p:spTgt spid="15"/>
                                        </p:tgtEl>
                                        <p:attrNameLst>
                                          <p:attrName>r</p:attrName>
                                        </p:attrNameLst>
                                      </p:cBhvr>
                                    </p:animRot>
                                  </p:childTnLst>
                                </p:cTn>
                              </p:par>
                              <p:par>
                                <p:cTn id="54" presetID="32" presetClass="emph" presetSubtype="0" repeatCount="indefinite" fill="hold" nodeType="withEffect">
                                  <p:stCondLst>
                                    <p:cond delay="0"/>
                                  </p:stCondLst>
                                  <p:childTnLst>
                                    <p:animRot by="120000">
                                      <p:cBhvr>
                                        <p:cTn id="55" dur="75" fill="hold">
                                          <p:stCondLst>
                                            <p:cond delay="0"/>
                                          </p:stCondLst>
                                        </p:cTn>
                                        <p:tgtEl>
                                          <p:spTgt spid="17"/>
                                        </p:tgtEl>
                                        <p:attrNameLst>
                                          <p:attrName>r</p:attrName>
                                        </p:attrNameLst>
                                      </p:cBhvr>
                                    </p:animRot>
                                    <p:animRot by="-240000">
                                      <p:cBhvr>
                                        <p:cTn id="56" dur="150" fill="hold">
                                          <p:stCondLst>
                                            <p:cond delay="150"/>
                                          </p:stCondLst>
                                        </p:cTn>
                                        <p:tgtEl>
                                          <p:spTgt spid="17"/>
                                        </p:tgtEl>
                                        <p:attrNameLst>
                                          <p:attrName>r</p:attrName>
                                        </p:attrNameLst>
                                      </p:cBhvr>
                                    </p:animRot>
                                    <p:animRot by="240000">
                                      <p:cBhvr>
                                        <p:cTn id="57" dur="150" fill="hold">
                                          <p:stCondLst>
                                            <p:cond delay="300"/>
                                          </p:stCondLst>
                                        </p:cTn>
                                        <p:tgtEl>
                                          <p:spTgt spid="17"/>
                                        </p:tgtEl>
                                        <p:attrNameLst>
                                          <p:attrName>r</p:attrName>
                                        </p:attrNameLst>
                                      </p:cBhvr>
                                    </p:animRot>
                                    <p:animRot by="-240000">
                                      <p:cBhvr>
                                        <p:cTn id="58" dur="150" fill="hold">
                                          <p:stCondLst>
                                            <p:cond delay="450"/>
                                          </p:stCondLst>
                                        </p:cTn>
                                        <p:tgtEl>
                                          <p:spTgt spid="17"/>
                                        </p:tgtEl>
                                        <p:attrNameLst>
                                          <p:attrName>r</p:attrName>
                                        </p:attrNameLst>
                                      </p:cBhvr>
                                    </p:animRot>
                                    <p:animRot by="120000">
                                      <p:cBhvr>
                                        <p:cTn id="59" dur="150" fill="hold">
                                          <p:stCondLst>
                                            <p:cond delay="600"/>
                                          </p:stCondLst>
                                        </p:cTn>
                                        <p:tgtEl>
                                          <p:spTgt spid="17"/>
                                        </p:tgtEl>
                                        <p:attrNameLst>
                                          <p:attrName>r</p:attrName>
                                        </p:attrNameLst>
                                      </p:cBhvr>
                                    </p:animRot>
                                  </p:childTnLst>
                                </p:cTn>
                              </p:par>
                              <p:par>
                                <p:cTn id="60" presetID="32" presetClass="emph" presetSubtype="0" repeatCount="indefinite" fill="hold" nodeType="withEffect">
                                  <p:stCondLst>
                                    <p:cond delay="0"/>
                                  </p:stCondLst>
                                  <p:childTnLst>
                                    <p:animRot by="120000">
                                      <p:cBhvr>
                                        <p:cTn id="61" dur="75" fill="hold">
                                          <p:stCondLst>
                                            <p:cond delay="0"/>
                                          </p:stCondLst>
                                        </p:cTn>
                                        <p:tgtEl>
                                          <p:spTgt spid="18"/>
                                        </p:tgtEl>
                                        <p:attrNameLst>
                                          <p:attrName>r</p:attrName>
                                        </p:attrNameLst>
                                      </p:cBhvr>
                                    </p:animRot>
                                    <p:animRot by="-240000">
                                      <p:cBhvr>
                                        <p:cTn id="62" dur="150" fill="hold">
                                          <p:stCondLst>
                                            <p:cond delay="150"/>
                                          </p:stCondLst>
                                        </p:cTn>
                                        <p:tgtEl>
                                          <p:spTgt spid="18"/>
                                        </p:tgtEl>
                                        <p:attrNameLst>
                                          <p:attrName>r</p:attrName>
                                        </p:attrNameLst>
                                      </p:cBhvr>
                                    </p:animRot>
                                    <p:animRot by="240000">
                                      <p:cBhvr>
                                        <p:cTn id="63" dur="150" fill="hold">
                                          <p:stCondLst>
                                            <p:cond delay="300"/>
                                          </p:stCondLst>
                                        </p:cTn>
                                        <p:tgtEl>
                                          <p:spTgt spid="18"/>
                                        </p:tgtEl>
                                        <p:attrNameLst>
                                          <p:attrName>r</p:attrName>
                                        </p:attrNameLst>
                                      </p:cBhvr>
                                    </p:animRot>
                                    <p:animRot by="-240000">
                                      <p:cBhvr>
                                        <p:cTn id="64" dur="150" fill="hold">
                                          <p:stCondLst>
                                            <p:cond delay="450"/>
                                          </p:stCondLst>
                                        </p:cTn>
                                        <p:tgtEl>
                                          <p:spTgt spid="18"/>
                                        </p:tgtEl>
                                        <p:attrNameLst>
                                          <p:attrName>r</p:attrName>
                                        </p:attrNameLst>
                                      </p:cBhvr>
                                    </p:animRot>
                                    <p:animRot by="120000">
                                      <p:cBhvr>
                                        <p:cTn id="65" dur="150" fill="hold">
                                          <p:stCondLst>
                                            <p:cond delay="6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15" grpId="0"/>
      <p:bldP spid="1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9DC38D0-9A12-81B0-853A-EA3A8FC9A7A7}"/>
              </a:ext>
            </a:extLst>
          </p:cNvPr>
          <p:cNvGrpSpPr/>
          <p:nvPr/>
        </p:nvGrpSpPr>
        <p:grpSpPr>
          <a:xfrm>
            <a:off x="316923" y="662609"/>
            <a:ext cx="6521199" cy="1981200"/>
            <a:chOff x="1826053" y="533400"/>
            <a:chExt cx="8539894" cy="2362721"/>
          </a:xfrm>
        </p:grpSpPr>
        <p:sp>
          <p:nvSpPr>
            <p:cNvPr id="11" name="Freeform: Shape 10">
              <a:extLst>
                <a:ext uri="{FF2B5EF4-FFF2-40B4-BE49-F238E27FC236}">
                  <a16:creationId xmlns:a16="http://schemas.microsoft.com/office/drawing/2014/main" id="{56924297-50BB-BC0B-0A69-66E5124DF854}"/>
                </a:ext>
              </a:extLst>
            </p:cNvPr>
            <p:cNvSpPr/>
            <p:nvPr/>
          </p:nvSpPr>
          <p:spPr>
            <a:xfrm>
              <a:off x="1826053" y="533400"/>
              <a:ext cx="8539894" cy="2362721"/>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accent3"/>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16" name="TextBox 15">
              <a:extLst>
                <a:ext uri="{FF2B5EF4-FFF2-40B4-BE49-F238E27FC236}">
                  <a16:creationId xmlns:a16="http://schemas.microsoft.com/office/drawing/2014/main" id="{E582395B-ADAA-DBDD-2113-BE5472535703}"/>
                </a:ext>
              </a:extLst>
            </p:cNvPr>
            <p:cNvSpPr txBox="1"/>
            <p:nvPr/>
          </p:nvSpPr>
          <p:spPr>
            <a:xfrm>
              <a:off x="2201597" y="883922"/>
              <a:ext cx="7838975" cy="176181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Nếu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chúng</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ta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sống</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cạnh</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những</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chú</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chim</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non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đáng</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yêu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em</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sẽ</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có</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những</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giác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gì</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p:txBody>
        </p:sp>
      </p:grpSp>
      <p:pic>
        <p:nvPicPr>
          <p:cNvPr id="5" name="Picture 4">
            <a:extLst>
              <a:ext uri="{FF2B5EF4-FFF2-40B4-BE49-F238E27FC236}">
                <a16:creationId xmlns:a16="http://schemas.microsoft.com/office/drawing/2014/main" id="{81CECA9B-B209-C4C4-B177-140E8E211B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2866" y="2669951"/>
            <a:ext cx="4188049" cy="4188049"/>
          </a:xfrm>
          <a:prstGeom prst="rect">
            <a:avLst/>
          </a:prstGeom>
          <a:effectLst>
            <a:softEdge rad="317500"/>
          </a:effectLst>
        </p:spPr>
      </p:pic>
      <p:grpSp>
        <p:nvGrpSpPr>
          <p:cNvPr id="51" name="Group 50">
            <a:extLst>
              <a:ext uri="{FF2B5EF4-FFF2-40B4-BE49-F238E27FC236}">
                <a16:creationId xmlns:a16="http://schemas.microsoft.com/office/drawing/2014/main" id="{B212DD99-5B4D-2D3A-C1D9-A9A7E9602883}"/>
              </a:ext>
            </a:extLst>
          </p:cNvPr>
          <p:cNvGrpSpPr/>
          <p:nvPr/>
        </p:nvGrpSpPr>
        <p:grpSpPr>
          <a:xfrm>
            <a:off x="6291469" y="4502425"/>
            <a:ext cx="5744817" cy="2087217"/>
            <a:chOff x="1826053" y="533399"/>
            <a:chExt cx="6670334" cy="1768447"/>
          </a:xfrm>
        </p:grpSpPr>
        <p:sp>
          <p:nvSpPr>
            <p:cNvPr id="52" name="Freeform: Shape 51">
              <a:extLst>
                <a:ext uri="{FF2B5EF4-FFF2-40B4-BE49-F238E27FC236}">
                  <a16:creationId xmlns:a16="http://schemas.microsoft.com/office/drawing/2014/main" id="{53B68ECB-822B-B0DE-68FE-B100E6E3458B}"/>
                </a:ext>
              </a:extLst>
            </p:cNvPr>
            <p:cNvSpPr/>
            <p:nvPr/>
          </p:nvSpPr>
          <p:spPr>
            <a:xfrm>
              <a:off x="1826053" y="533399"/>
              <a:ext cx="6670334" cy="1768447"/>
            </a:xfrm>
            <a:custGeom>
              <a:avLst/>
              <a:gdLst>
                <a:gd name="connsiteX0" fmla="*/ 213143 w 8539894"/>
                <a:gd name="connsiteY0" fmla="*/ 327215 h 1682046"/>
                <a:gd name="connsiteX1" fmla="*/ 1725419 w 8539894"/>
                <a:gd name="connsiteY1" fmla="*/ 133784 h 1682046"/>
                <a:gd name="connsiteX2" fmla="*/ 4398281 w 8539894"/>
                <a:gd name="connsiteY2" fmla="*/ 10692 h 1682046"/>
                <a:gd name="connsiteX3" fmla="*/ 6103989 w 8539894"/>
                <a:gd name="connsiteY3" fmla="*/ 28277 h 1682046"/>
                <a:gd name="connsiteX4" fmla="*/ 8055881 w 8539894"/>
                <a:gd name="connsiteY4" fmla="*/ 204123 h 1682046"/>
                <a:gd name="connsiteX5" fmla="*/ 8530666 w 8539894"/>
                <a:gd name="connsiteY5" fmla="*/ 766831 h 1682046"/>
                <a:gd name="connsiteX6" fmla="*/ 8319650 w 8539894"/>
                <a:gd name="connsiteY6" fmla="*/ 1575723 h 1682046"/>
                <a:gd name="connsiteX7" fmla="*/ 7721773 w 8539894"/>
                <a:gd name="connsiteY7" fmla="*/ 1628477 h 1682046"/>
                <a:gd name="connsiteX8" fmla="*/ 4714804 w 8539894"/>
                <a:gd name="connsiteY8" fmla="*/ 1487800 h 1682046"/>
                <a:gd name="connsiteX9" fmla="*/ 2059527 w 8539894"/>
                <a:gd name="connsiteY9" fmla="*/ 1593308 h 1682046"/>
                <a:gd name="connsiteX10" fmla="*/ 863773 w 8539894"/>
                <a:gd name="connsiteY10" fmla="*/ 1681231 h 1682046"/>
                <a:gd name="connsiteX11" fmla="*/ 177973 w 8539894"/>
                <a:gd name="connsiteY11" fmla="*/ 1540554 h 1682046"/>
                <a:gd name="connsiteX12" fmla="*/ 2127 w 8539894"/>
                <a:gd name="connsiteY12" fmla="*/ 960261 h 1682046"/>
                <a:gd name="connsiteX13" fmla="*/ 90050 w 8539894"/>
                <a:gd name="connsiteY13" fmla="*/ 520646 h 1682046"/>
                <a:gd name="connsiteX14" fmla="*/ 213143 w 8539894"/>
                <a:gd name="connsiteY14" fmla="*/ 327215 h 16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9894" h="1682046">
                  <a:moveTo>
                    <a:pt x="213143" y="327215"/>
                  </a:moveTo>
                  <a:cubicBezTo>
                    <a:pt x="485704" y="262738"/>
                    <a:pt x="1027896" y="186538"/>
                    <a:pt x="1725419" y="133784"/>
                  </a:cubicBezTo>
                  <a:cubicBezTo>
                    <a:pt x="2422942" y="81030"/>
                    <a:pt x="3668519" y="28276"/>
                    <a:pt x="4398281" y="10692"/>
                  </a:cubicBezTo>
                  <a:cubicBezTo>
                    <a:pt x="5128043" y="-6892"/>
                    <a:pt x="5494389" y="-3961"/>
                    <a:pt x="6103989" y="28277"/>
                  </a:cubicBezTo>
                  <a:cubicBezTo>
                    <a:pt x="6713589" y="60515"/>
                    <a:pt x="7651435" y="81031"/>
                    <a:pt x="8055881" y="204123"/>
                  </a:cubicBezTo>
                  <a:cubicBezTo>
                    <a:pt x="8460327" y="327215"/>
                    <a:pt x="8486705" y="538231"/>
                    <a:pt x="8530666" y="766831"/>
                  </a:cubicBezTo>
                  <a:cubicBezTo>
                    <a:pt x="8574628" y="995431"/>
                    <a:pt x="8454465" y="1432115"/>
                    <a:pt x="8319650" y="1575723"/>
                  </a:cubicBezTo>
                  <a:cubicBezTo>
                    <a:pt x="8184835" y="1719331"/>
                    <a:pt x="8322581" y="1643131"/>
                    <a:pt x="7721773" y="1628477"/>
                  </a:cubicBezTo>
                  <a:cubicBezTo>
                    <a:pt x="7120965" y="1613823"/>
                    <a:pt x="5658512" y="1493661"/>
                    <a:pt x="4714804" y="1487800"/>
                  </a:cubicBezTo>
                  <a:cubicBezTo>
                    <a:pt x="3771096" y="1481939"/>
                    <a:pt x="2701366" y="1561070"/>
                    <a:pt x="2059527" y="1593308"/>
                  </a:cubicBezTo>
                  <a:cubicBezTo>
                    <a:pt x="1417689" y="1625547"/>
                    <a:pt x="1177365" y="1690023"/>
                    <a:pt x="863773" y="1681231"/>
                  </a:cubicBezTo>
                  <a:cubicBezTo>
                    <a:pt x="550181" y="1672439"/>
                    <a:pt x="321581" y="1660716"/>
                    <a:pt x="177973" y="1540554"/>
                  </a:cubicBezTo>
                  <a:cubicBezTo>
                    <a:pt x="34365" y="1420392"/>
                    <a:pt x="16781" y="1130246"/>
                    <a:pt x="2127" y="960261"/>
                  </a:cubicBezTo>
                  <a:cubicBezTo>
                    <a:pt x="-12527" y="790276"/>
                    <a:pt x="51950" y="623223"/>
                    <a:pt x="90050" y="520646"/>
                  </a:cubicBezTo>
                  <a:cubicBezTo>
                    <a:pt x="128150" y="418069"/>
                    <a:pt x="-59418" y="391692"/>
                    <a:pt x="213143" y="327215"/>
                  </a:cubicBezTo>
                  <a:close/>
                </a:path>
              </a:pathLst>
            </a:custGeom>
            <a:solidFill>
              <a:schemeClr val="accent3"/>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53" name="TextBox 52">
              <a:extLst>
                <a:ext uri="{FF2B5EF4-FFF2-40B4-BE49-F238E27FC236}">
                  <a16:creationId xmlns:a16="http://schemas.microsoft.com/office/drawing/2014/main" id="{13A15567-B1F3-821E-F57D-BD69DF77E845}"/>
                </a:ext>
              </a:extLst>
            </p:cNvPr>
            <p:cNvSpPr txBox="1"/>
            <p:nvPr/>
          </p:nvSpPr>
          <p:spPr>
            <a:xfrm>
              <a:off x="2139961" y="712702"/>
              <a:ext cx="5919416" cy="1468686"/>
            </a:xfrm>
            <a:prstGeom prst="rect">
              <a:avLst/>
            </a:prstGeom>
            <a:noFill/>
          </p:spPr>
          <p:txBody>
            <a:bodyPr wrap="square" lIns="0" tIns="0" rIns="0" bIns="0" rtlCol="0">
              <a:spAutoFit/>
            </a:bodyPr>
            <a:lstStyle/>
            <a:p>
              <a:pPr marL="0" marR="0" algn="just">
                <a:lnSpc>
                  <a:spcPct val="120000"/>
                </a:lnSpc>
                <a:spcBef>
                  <a:spcPts val="0"/>
                </a:spcBef>
                <a:spcAft>
                  <a:spcPts val="0"/>
                </a:spcAft>
              </a:pPr>
              <a:r>
                <a:rPr lang="nl-NL" sz="3200" b="1" dirty="0">
                  <a:effectLst/>
                  <a:latin typeface="Calibri" panose="020F0502020204030204" pitchFamily="34" charset="0"/>
                  <a:ea typeface="Times New Roman" panose="02020603050405020304" pitchFamily="18" charset="0"/>
                  <a:cs typeface="Calibri" panose="020F0502020204030204" pitchFamily="34" charset="0"/>
                </a:rPr>
                <a:t>Nếu nhìn thấy một chú chim đậu trên cửa sổ lúc trời mưa rét, em sẽ làm gì?</a:t>
              </a:r>
              <a:endParaRPr lang="en-US" sz="3200" b="1" dirty="0">
                <a:effectLst/>
                <a:latin typeface="Calibri" panose="020F0502020204030204" pitchFamily="34" charset="0"/>
                <a:ea typeface="Times New Roman" panose="02020603050405020304" pitchFamily="18" charset="0"/>
                <a:cs typeface="Calibri" panose="020F0502020204030204" pitchFamily="34" charset="0"/>
              </a:endParaRPr>
            </a:p>
          </p:txBody>
        </p:sp>
      </p:grpSp>
      <p:pic>
        <p:nvPicPr>
          <p:cNvPr id="6" name="Picture 5" descr="Two birds sitting on a window sill&#10;&#10;Description automatically generated with medium confidence">
            <a:extLst>
              <a:ext uri="{FF2B5EF4-FFF2-40B4-BE49-F238E27FC236}">
                <a16:creationId xmlns:a16="http://schemas.microsoft.com/office/drawing/2014/main" id="{010FB6C9-FDF9-49C1-BCCA-BDA8B6FE9A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049" y="1570383"/>
            <a:ext cx="4700220" cy="2319289"/>
          </a:xfrm>
          <a:prstGeom prst="rect">
            <a:avLst/>
          </a:prstGeom>
          <a:ln>
            <a:noFill/>
          </a:ln>
          <a:effectLst>
            <a:softEdge rad="112500"/>
          </a:effectLst>
        </p:spPr>
      </p:pic>
    </p:spTree>
    <p:extLst>
      <p:ext uri="{BB962C8B-B14F-4D97-AF65-F5344CB8AC3E}">
        <p14:creationId xmlns:p14="http://schemas.microsoft.com/office/powerpoint/2010/main" val="65456927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440013" y="198783"/>
            <a:ext cx="11751987" cy="6354417"/>
          </a:xfrm>
          <a:custGeom>
            <a:avLst/>
            <a:gdLst>
              <a:gd name="connsiteX0" fmla="*/ 0 w 11751987"/>
              <a:gd name="connsiteY0" fmla="*/ 1059091 h 6354417"/>
              <a:gd name="connsiteX1" fmla="*/ 1059091 w 11751987"/>
              <a:gd name="connsiteY1" fmla="*/ 0 h 6354417"/>
              <a:gd name="connsiteX2" fmla="*/ 1554544 w 11751987"/>
              <a:gd name="connsiteY2" fmla="*/ 0 h 6354417"/>
              <a:gd name="connsiteX3" fmla="*/ 1953659 w 11751987"/>
              <a:gd name="connsiteY3" fmla="*/ 0 h 6354417"/>
              <a:gd name="connsiteX4" fmla="*/ 2545449 w 11751987"/>
              <a:gd name="connsiteY4" fmla="*/ 0 h 6354417"/>
              <a:gd name="connsiteX5" fmla="*/ 3137240 w 11751987"/>
              <a:gd name="connsiteY5" fmla="*/ 0 h 6354417"/>
              <a:gd name="connsiteX6" fmla="*/ 4018045 w 11751987"/>
              <a:gd name="connsiteY6" fmla="*/ 0 h 6354417"/>
              <a:gd name="connsiteX7" fmla="*/ 4706174 w 11751987"/>
              <a:gd name="connsiteY7" fmla="*/ 0 h 6354417"/>
              <a:gd name="connsiteX8" fmla="*/ 5586979 w 11751987"/>
              <a:gd name="connsiteY8" fmla="*/ 0 h 6354417"/>
              <a:gd name="connsiteX9" fmla="*/ 6467784 w 11751987"/>
              <a:gd name="connsiteY9" fmla="*/ 0 h 6354417"/>
              <a:gd name="connsiteX10" fmla="*/ 7252251 w 11751987"/>
              <a:gd name="connsiteY10" fmla="*/ 0 h 6354417"/>
              <a:gd name="connsiteX11" fmla="*/ 8036718 w 11751987"/>
              <a:gd name="connsiteY11" fmla="*/ 0 h 6354417"/>
              <a:gd name="connsiteX12" fmla="*/ 8435833 w 11751987"/>
              <a:gd name="connsiteY12" fmla="*/ 0 h 6354417"/>
              <a:gd name="connsiteX13" fmla="*/ 9027624 w 11751987"/>
              <a:gd name="connsiteY13" fmla="*/ 0 h 6354417"/>
              <a:gd name="connsiteX14" fmla="*/ 9523077 w 11751987"/>
              <a:gd name="connsiteY14" fmla="*/ 0 h 6354417"/>
              <a:gd name="connsiteX15" fmla="*/ 10692896 w 11751987"/>
              <a:gd name="connsiteY15" fmla="*/ 0 h 6354417"/>
              <a:gd name="connsiteX16" fmla="*/ 11751987 w 11751987"/>
              <a:gd name="connsiteY16" fmla="*/ 1059091 h 6354417"/>
              <a:gd name="connsiteX17" fmla="*/ 11751987 w 11751987"/>
              <a:gd name="connsiteY17" fmla="*/ 1664267 h 6354417"/>
              <a:gd name="connsiteX18" fmla="*/ 11751987 w 11751987"/>
              <a:gd name="connsiteY18" fmla="*/ 2269444 h 6354417"/>
              <a:gd name="connsiteX19" fmla="*/ 11751987 w 11751987"/>
              <a:gd name="connsiteY19" fmla="*/ 2874620 h 6354417"/>
              <a:gd name="connsiteX20" fmla="*/ 11751987 w 11751987"/>
              <a:gd name="connsiteY20" fmla="*/ 3522159 h 6354417"/>
              <a:gd name="connsiteX21" fmla="*/ 11751987 w 11751987"/>
              <a:gd name="connsiteY21" fmla="*/ 4042611 h 6354417"/>
              <a:gd name="connsiteX22" fmla="*/ 11751987 w 11751987"/>
              <a:gd name="connsiteY22" fmla="*/ 4520700 h 6354417"/>
              <a:gd name="connsiteX23" fmla="*/ 11751987 w 11751987"/>
              <a:gd name="connsiteY23" fmla="*/ 5295326 h 6354417"/>
              <a:gd name="connsiteX24" fmla="*/ 10692896 w 11751987"/>
              <a:gd name="connsiteY24" fmla="*/ 6354417 h 6354417"/>
              <a:gd name="connsiteX25" fmla="*/ 9908429 w 11751987"/>
              <a:gd name="connsiteY25" fmla="*/ 6354417 h 6354417"/>
              <a:gd name="connsiteX26" fmla="*/ 9316638 w 11751987"/>
              <a:gd name="connsiteY26" fmla="*/ 6354417 h 6354417"/>
              <a:gd name="connsiteX27" fmla="*/ 8628509 w 11751987"/>
              <a:gd name="connsiteY27" fmla="*/ 6354417 h 6354417"/>
              <a:gd name="connsiteX28" fmla="*/ 8229394 w 11751987"/>
              <a:gd name="connsiteY28" fmla="*/ 6354417 h 6354417"/>
              <a:gd name="connsiteX29" fmla="*/ 7444927 w 11751987"/>
              <a:gd name="connsiteY29" fmla="*/ 6354417 h 6354417"/>
              <a:gd name="connsiteX30" fmla="*/ 6564122 w 11751987"/>
              <a:gd name="connsiteY30" fmla="*/ 6354417 h 6354417"/>
              <a:gd name="connsiteX31" fmla="*/ 5875994 w 11751987"/>
              <a:gd name="connsiteY31" fmla="*/ 6354417 h 6354417"/>
              <a:gd name="connsiteX32" fmla="*/ 5091527 w 11751987"/>
              <a:gd name="connsiteY32" fmla="*/ 6354417 h 6354417"/>
              <a:gd name="connsiteX33" fmla="*/ 4403398 w 11751987"/>
              <a:gd name="connsiteY33" fmla="*/ 6354417 h 6354417"/>
              <a:gd name="connsiteX34" fmla="*/ 3522593 w 11751987"/>
              <a:gd name="connsiteY34" fmla="*/ 6354417 h 6354417"/>
              <a:gd name="connsiteX35" fmla="*/ 3123478 w 11751987"/>
              <a:gd name="connsiteY35" fmla="*/ 6354417 h 6354417"/>
              <a:gd name="connsiteX36" fmla="*/ 2435349 w 11751987"/>
              <a:gd name="connsiteY36" fmla="*/ 6354417 h 6354417"/>
              <a:gd name="connsiteX37" fmla="*/ 1650882 w 11751987"/>
              <a:gd name="connsiteY37" fmla="*/ 6354417 h 6354417"/>
              <a:gd name="connsiteX38" fmla="*/ 1059091 w 11751987"/>
              <a:gd name="connsiteY38" fmla="*/ 6354417 h 6354417"/>
              <a:gd name="connsiteX39" fmla="*/ 0 w 11751987"/>
              <a:gd name="connsiteY39" fmla="*/ 5295326 h 6354417"/>
              <a:gd name="connsiteX40" fmla="*/ 0 w 11751987"/>
              <a:gd name="connsiteY40" fmla="*/ 4817237 h 6354417"/>
              <a:gd name="connsiteX41" fmla="*/ 0 w 11751987"/>
              <a:gd name="connsiteY41" fmla="*/ 4212060 h 6354417"/>
              <a:gd name="connsiteX42" fmla="*/ 0 w 11751987"/>
              <a:gd name="connsiteY42" fmla="*/ 3649246 h 6354417"/>
              <a:gd name="connsiteX43" fmla="*/ 0 w 11751987"/>
              <a:gd name="connsiteY43" fmla="*/ 3171157 h 6354417"/>
              <a:gd name="connsiteX44" fmla="*/ 0 w 11751987"/>
              <a:gd name="connsiteY44" fmla="*/ 2608343 h 6354417"/>
              <a:gd name="connsiteX45" fmla="*/ 0 w 11751987"/>
              <a:gd name="connsiteY45" fmla="*/ 2130253 h 6354417"/>
              <a:gd name="connsiteX46" fmla="*/ 0 w 11751987"/>
              <a:gd name="connsiteY46" fmla="*/ 1059091 h 635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751987" h="6354417" fill="none" extrusionOk="0">
                <a:moveTo>
                  <a:pt x="0" y="1059091"/>
                </a:moveTo>
                <a:cubicBezTo>
                  <a:pt x="6318" y="505093"/>
                  <a:pt x="559087" y="113200"/>
                  <a:pt x="1059091" y="0"/>
                </a:cubicBezTo>
                <a:cubicBezTo>
                  <a:pt x="1281517" y="-21909"/>
                  <a:pt x="1441299" y="-11967"/>
                  <a:pt x="1554544" y="0"/>
                </a:cubicBezTo>
                <a:cubicBezTo>
                  <a:pt x="1667789" y="11967"/>
                  <a:pt x="1856211" y="17402"/>
                  <a:pt x="1953659" y="0"/>
                </a:cubicBezTo>
                <a:cubicBezTo>
                  <a:pt x="2051108" y="-17402"/>
                  <a:pt x="2380376" y="4124"/>
                  <a:pt x="2545449" y="0"/>
                </a:cubicBezTo>
                <a:cubicBezTo>
                  <a:pt x="2710522" y="-4124"/>
                  <a:pt x="2986333" y="3950"/>
                  <a:pt x="3137240" y="0"/>
                </a:cubicBezTo>
                <a:cubicBezTo>
                  <a:pt x="3288147" y="-3950"/>
                  <a:pt x="3840978" y="-14436"/>
                  <a:pt x="4018045" y="0"/>
                </a:cubicBezTo>
                <a:cubicBezTo>
                  <a:pt x="4195112" y="14436"/>
                  <a:pt x="4538037" y="32935"/>
                  <a:pt x="4706174" y="0"/>
                </a:cubicBezTo>
                <a:cubicBezTo>
                  <a:pt x="4874311" y="-32935"/>
                  <a:pt x="5290621" y="-32950"/>
                  <a:pt x="5586979" y="0"/>
                </a:cubicBezTo>
                <a:cubicBezTo>
                  <a:pt x="5883337" y="32950"/>
                  <a:pt x="6134023" y="-43148"/>
                  <a:pt x="6467784" y="0"/>
                </a:cubicBezTo>
                <a:cubicBezTo>
                  <a:pt x="6801546" y="43148"/>
                  <a:pt x="6918705" y="25922"/>
                  <a:pt x="7252251" y="0"/>
                </a:cubicBezTo>
                <a:cubicBezTo>
                  <a:pt x="7585797" y="-25922"/>
                  <a:pt x="7693450" y="38654"/>
                  <a:pt x="8036718" y="0"/>
                </a:cubicBezTo>
                <a:cubicBezTo>
                  <a:pt x="8379986" y="-38654"/>
                  <a:pt x="8298970" y="-1744"/>
                  <a:pt x="8435833" y="0"/>
                </a:cubicBezTo>
                <a:cubicBezTo>
                  <a:pt x="8572697" y="1744"/>
                  <a:pt x="8751031" y="4673"/>
                  <a:pt x="9027624" y="0"/>
                </a:cubicBezTo>
                <a:cubicBezTo>
                  <a:pt x="9304217" y="-4673"/>
                  <a:pt x="9329462" y="-24524"/>
                  <a:pt x="9523077" y="0"/>
                </a:cubicBezTo>
                <a:cubicBezTo>
                  <a:pt x="9716692" y="24524"/>
                  <a:pt x="10174148" y="-33753"/>
                  <a:pt x="10692896" y="0"/>
                </a:cubicBezTo>
                <a:cubicBezTo>
                  <a:pt x="11207145" y="-38224"/>
                  <a:pt x="11869379" y="458760"/>
                  <a:pt x="11751987" y="1059091"/>
                </a:cubicBezTo>
                <a:cubicBezTo>
                  <a:pt x="11779677" y="1356858"/>
                  <a:pt x="11757245" y="1542316"/>
                  <a:pt x="11751987" y="1664267"/>
                </a:cubicBezTo>
                <a:cubicBezTo>
                  <a:pt x="11746729" y="1786218"/>
                  <a:pt x="11774340" y="2089179"/>
                  <a:pt x="11751987" y="2269444"/>
                </a:cubicBezTo>
                <a:cubicBezTo>
                  <a:pt x="11729634" y="2449709"/>
                  <a:pt x="11765781" y="2631152"/>
                  <a:pt x="11751987" y="2874620"/>
                </a:cubicBezTo>
                <a:cubicBezTo>
                  <a:pt x="11738193" y="3118088"/>
                  <a:pt x="11726228" y="3333867"/>
                  <a:pt x="11751987" y="3522159"/>
                </a:cubicBezTo>
                <a:cubicBezTo>
                  <a:pt x="11777746" y="3710451"/>
                  <a:pt x="11759210" y="3791914"/>
                  <a:pt x="11751987" y="4042611"/>
                </a:cubicBezTo>
                <a:cubicBezTo>
                  <a:pt x="11744764" y="4293308"/>
                  <a:pt x="11743225" y="4372748"/>
                  <a:pt x="11751987" y="4520700"/>
                </a:cubicBezTo>
                <a:cubicBezTo>
                  <a:pt x="11760749" y="4668652"/>
                  <a:pt x="11787828" y="5014188"/>
                  <a:pt x="11751987" y="5295326"/>
                </a:cubicBezTo>
                <a:cubicBezTo>
                  <a:pt x="11733082" y="5895492"/>
                  <a:pt x="11363574" y="6339336"/>
                  <a:pt x="10692896" y="6354417"/>
                </a:cubicBezTo>
                <a:cubicBezTo>
                  <a:pt x="10437679" y="6373639"/>
                  <a:pt x="10072764" y="6356285"/>
                  <a:pt x="9908429" y="6354417"/>
                </a:cubicBezTo>
                <a:cubicBezTo>
                  <a:pt x="9744094" y="6352549"/>
                  <a:pt x="9605730" y="6381523"/>
                  <a:pt x="9316638" y="6354417"/>
                </a:cubicBezTo>
                <a:cubicBezTo>
                  <a:pt x="9027546" y="6327311"/>
                  <a:pt x="8833749" y="6371727"/>
                  <a:pt x="8628509" y="6354417"/>
                </a:cubicBezTo>
                <a:cubicBezTo>
                  <a:pt x="8423269" y="6337107"/>
                  <a:pt x="8333437" y="6373638"/>
                  <a:pt x="8229394" y="6354417"/>
                </a:cubicBezTo>
                <a:cubicBezTo>
                  <a:pt x="8125351" y="6335196"/>
                  <a:pt x="7729041" y="6319456"/>
                  <a:pt x="7444927" y="6354417"/>
                </a:cubicBezTo>
                <a:cubicBezTo>
                  <a:pt x="7160813" y="6389378"/>
                  <a:pt x="6862898" y="6337264"/>
                  <a:pt x="6564122" y="6354417"/>
                </a:cubicBezTo>
                <a:cubicBezTo>
                  <a:pt x="6265346" y="6371570"/>
                  <a:pt x="6119175" y="6320651"/>
                  <a:pt x="5875994" y="6354417"/>
                </a:cubicBezTo>
                <a:cubicBezTo>
                  <a:pt x="5632813" y="6388183"/>
                  <a:pt x="5260271" y="6367942"/>
                  <a:pt x="5091527" y="6354417"/>
                </a:cubicBezTo>
                <a:cubicBezTo>
                  <a:pt x="4922783" y="6340892"/>
                  <a:pt x="4703636" y="6345710"/>
                  <a:pt x="4403398" y="6354417"/>
                </a:cubicBezTo>
                <a:cubicBezTo>
                  <a:pt x="4103160" y="6363124"/>
                  <a:pt x="3728736" y="6335419"/>
                  <a:pt x="3522593" y="6354417"/>
                </a:cubicBezTo>
                <a:cubicBezTo>
                  <a:pt x="3316451" y="6373415"/>
                  <a:pt x="3315599" y="6370620"/>
                  <a:pt x="3123478" y="6354417"/>
                </a:cubicBezTo>
                <a:cubicBezTo>
                  <a:pt x="2931358" y="6338214"/>
                  <a:pt x="2668989" y="6383130"/>
                  <a:pt x="2435349" y="6354417"/>
                </a:cubicBezTo>
                <a:cubicBezTo>
                  <a:pt x="2201709" y="6325704"/>
                  <a:pt x="1830076" y="6338378"/>
                  <a:pt x="1650882" y="6354417"/>
                </a:cubicBezTo>
                <a:cubicBezTo>
                  <a:pt x="1471688" y="6370456"/>
                  <a:pt x="1343327" y="6360954"/>
                  <a:pt x="1059091" y="6354417"/>
                </a:cubicBezTo>
                <a:cubicBezTo>
                  <a:pt x="442362" y="6459532"/>
                  <a:pt x="-86302" y="5863108"/>
                  <a:pt x="0" y="5295326"/>
                </a:cubicBezTo>
                <a:cubicBezTo>
                  <a:pt x="-7075" y="5089525"/>
                  <a:pt x="-10909" y="5038610"/>
                  <a:pt x="0" y="4817237"/>
                </a:cubicBezTo>
                <a:cubicBezTo>
                  <a:pt x="10909" y="4595864"/>
                  <a:pt x="-9350" y="4479122"/>
                  <a:pt x="0" y="4212060"/>
                </a:cubicBezTo>
                <a:cubicBezTo>
                  <a:pt x="9350" y="3944998"/>
                  <a:pt x="-7214" y="3927769"/>
                  <a:pt x="0" y="3649246"/>
                </a:cubicBezTo>
                <a:cubicBezTo>
                  <a:pt x="7214" y="3370723"/>
                  <a:pt x="-17498" y="3396175"/>
                  <a:pt x="0" y="3171157"/>
                </a:cubicBezTo>
                <a:cubicBezTo>
                  <a:pt x="17498" y="2946139"/>
                  <a:pt x="15542" y="2865153"/>
                  <a:pt x="0" y="2608343"/>
                </a:cubicBezTo>
                <a:cubicBezTo>
                  <a:pt x="-15542" y="2351533"/>
                  <a:pt x="16800" y="2294562"/>
                  <a:pt x="0" y="2130253"/>
                </a:cubicBezTo>
                <a:cubicBezTo>
                  <a:pt x="-16800" y="1965944"/>
                  <a:pt x="-35966" y="1496320"/>
                  <a:pt x="0" y="1059091"/>
                </a:cubicBezTo>
                <a:close/>
              </a:path>
              <a:path w="11751987" h="6354417" stroke="0" extrusionOk="0">
                <a:moveTo>
                  <a:pt x="0" y="1059091"/>
                </a:moveTo>
                <a:cubicBezTo>
                  <a:pt x="-6243" y="437104"/>
                  <a:pt x="416615" y="31536"/>
                  <a:pt x="1059091" y="0"/>
                </a:cubicBezTo>
                <a:cubicBezTo>
                  <a:pt x="1340737" y="-15221"/>
                  <a:pt x="1566307" y="12505"/>
                  <a:pt x="1747220" y="0"/>
                </a:cubicBezTo>
                <a:cubicBezTo>
                  <a:pt x="1928133" y="-12505"/>
                  <a:pt x="2119804" y="-19042"/>
                  <a:pt x="2242673" y="0"/>
                </a:cubicBezTo>
                <a:cubicBezTo>
                  <a:pt x="2365542" y="19042"/>
                  <a:pt x="2559844" y="-17580"/>
                  <a:pt x="2641788" y="0"/>
                </a:cubicBezTo>
                <a:cubicBezTo>
                  <a:pt x="2723733" y="17580"/>
                  <a:pt x="3206989" y="20498"/>
                  <a:pt x="3426255" y="0"/>
                </a:cubicBezTo>
                <a:cubicBezTo>
                  <a:pt x="3645521" y="-20498"/>
                  <a:pt x="3895464" y="24999"/>
                  <a:pt x="4210721" y="0"/>
                </a:cubicBezTo>
                <a:cubicBezTo>
                  <a:pt x="4525978" y="-24999"/>
                  <a:pt x="4669474" y="32723"/>
                  <a:pt x="4898850" y="0"/>
                </a:cubicBezTo>
                <a:cubicBezTo>
                  <a:pt x="5128226" y="-32723"/>
                  <a:pt x="5263958" y="-700"/>
                  <a:pt x="5490641" y="0"/>
                </a:cubicBezTo>
                <a:cubicBezTo>
                  <a:pt x="5717324" y="700"/>
                  <a:pt x="5832846" y="-3360"/>
                  <a:pt x="6082432" y="0"/>
                </a:cubicBezTo>
                <a:cubicBezTo>
                  <a:pt x="6332018" y="3360"/>
                  <a:pt x="6400017" y="-6101"/>
                  <a:pt x="6481547" y="0"/>
                </a:cubicBezTo>
                <a:cubicBezTo>
                  <a:pt x="6563078" y="6101"/>
                  <a:pt x="7090562" y="-4100"/>
                  <a:pt x="7266014" y="0"/>
                </a:cubicBezTo>
                <a:cubicBezTo>
                  <a:pt x="7441466" y="4100"/>
                  <a:pt x="7707948" y="1323"/>
                  <a:pt x="7857805" y="0"/>
                </a:cubicBezTo>
                <a:cubicBezTo>
                  <a:pt x="8007662" y="-1323"/>
                  <a:pt x="8561223" y="692"/>
                  <a:pt x="8738610" y="0"/>
                </a:cubicBezTo>
                <a:cubicBezTo>
                  <a:pt x="8915998" y="-692"/>
                  <a:pt x="9050305" y="18157"/>
                  <a:pt x="9137725" y="0"/>
                </a:cubicBezTo>
                <a:cubicBezTo>
                  <a:pt x="9225146" y="-18157"/>
                  <a:pt x="9599546" y="-1479"/>
                  <a:pt x="10018530" y="0"/>
                </a:cubicBezTo>
                <a:cubicBezTo>
                  <a:pt x="10437515" y="1479"/>
                  <a:pt x="10402530" y="-1383"/>
                  <a:pt x="10692896" y="0"/>
                </a:cubicBezTo>
                <a:cubicBezTo>
                  <a:pt x="11250434" y="-54203"/>
                  <a:pt x="11734875" y="566278"/>
                  <a:pt x="11751987" y="1059091"/>
                </a:cubicBezTo>
                <a:cubicBezTo>
                  <a:pt x="11728055" y="1302684"/>
                  <a:pt x="11780411" y="1395322"/>
                  <a:pt x="11751987" y="1706630"/>
                </a:cubicBezTo>
                <a:cubicBezTo>
                  <a:pt x="11723563" y="2017938"/>
                  <a:pt x="11769098" y="2116587"/>
                  <a:pt x="11751987" y="2269444"/>
                </a:cubicBezTo>
                <a:cubicBezTo>
                  <a:pt x="11734876" y="2422301"/>
                  <a:pt x="11742922" y="2539587"/>
                  <a:pt x="11751987" y="2747533"/>
                </a:cubicBezTo>
                <a:cubicBezTo>
                  <a:pt x="11761052" y="2955479"/>
                  <a:pt x="11781763" y="3096168"/>
                  <a:pt x="11751987" y="3352710"/>
                </a:cubicBezTo>
                <a:cubicBezTo>
                  <a:pt x="11722211" y="3609252"/>
                  <a:pt x="11773727" y="3713086"/>
                  <a:pt x="11751987" y="3830799"/>
                </a:cubicBezTo>
                <a:cubicBezTo>
                  <a:pt x="11730247" y="3948512"/>
                  <a:pt x="11724032" y="4373388"/>
                  <a:pt x="11751987" y="4520700"/>
                </a:cubicBezTo>
                <a:cubicBezTo>
                  <a:pt x="11779942" y="4668012"/>
                  <a:pt x="11719917" y="4981291"/>
                  <a:pt x="11751987" y="5295326"/>
                </a:cubicBezTo>
                <a:cubicBezTo>
                  <a:pt x="11757628" y="5868215"/>
                  <a:pt x="11262855" y="6373241"/>
                  <a:pt x="10692896" y="6354417"/>
                </a:cubicBezTo>
                <a:cubicBezTo>
                  <a:pt x="10550056" y="6373900"/>
                  <a:pt x="10256112" y="6342498"/>
                  <a:pt x="10004767" y="6354417"/>
                </a:cubicBezTo>
                <a:cubicBezTo>
                  <a:pt x="9753422" y="6366336"/>
                  <a:pt x="9673493" y="6372870"/>
                  <a:pt x="9509314" y="6354417"/>
                </a:cubicBezTo>
                <a:cubicBezTo>
                  <a:pt x="9345135" y="6335964"/>
                  <a:pt x="8944611" y="6364843"/>
                  <a:pt x="8628509" y="6354417"/>
                </a:cubicBezTo>
                <a:cubicBezTo>
                  <a:pt x="8312408" y="6343991"/>
                  <a:pt x="8167808" y="6341454"/>
                  <a:pt x="7844042" y="6354417"/>
                </a:cubicBezTo>
                <a:cubicBezTo>
                  <a:pt x="7520276" y="6367380"/>
                  <a:pt x="7291157" y="6314262"/>
                  <a:pt x="6963237" y="6354417"/>
                </a:cubicBezTo>
                <a:cubicBezTo>
                  <a:pt x="6635318" y="6394572"/>
                  <a:pt x="6666821" y="6343181"/>
                  <a:pt x="6467784" y="6354417"/>
                </a:cubicBezTo>
                <a:cubicBezTo>
                  <a:pt x="6268747" y="6365653"/>
                  <a:pt x="5973975" y="6362165"/>
                  <a:pt x="5683317" y="6354417"/>
                </a:cubicBezTo>
                <a:cubicBezTo>
                  <a:pt x="5392659" y="6346669"/>
                  <a:pt x="5303138" y="6328818"/>
                  <a:pt x="4995188" y="6354417"/>
                </a:cubicBezTo>
                <a:cubicBezTo>
                  <a:pt x="4687238" y="6380016"/>
                  <a:pt x="4529284" y="6371804"/>
                  <a:pt x="4403398" y="6354417"/>
                </a:cubicBezTo>
                <a:cubicBezTo>
                  <a:pt x="4277512" y="6337031"/>
                  <a:pt x="3976243" y="6360129"/>
                  <a:pt x="3811607" y="6354417"/>
                </a:cubicBezTo>
                <a:cubicBezTo>
                  <a:pt x="3646971" y="6348705"/>
                  <a:pt x="3472258" y="6348297"/>
                  <a:pt x="3316154" y="6354417"/>
                </a:cubicBezTo>
                <a:cubicBezTo>
                  <a:pt x="3160050" y="6360537"/>
                  <a:pt x="2887674" y="6332086"/>
                  <a:pt x="2531687" y="6354417"/>
                </a:cubicBezTo>
                <a:cubicBezTo>
                  <a:pt x="2175700" y="6376748"/>
                  <a:pt x="2136251" y="6335531"/>
                  <a:pt x="1747220" y="6354417"/>
                </a:cubicBezTo>
                <a:cubicBezTo>
                  <a:pt x="1358189" y="6373303"/>
                  <a:pt x="1373159" y="6363650"/>
                  <a:pt x="1059091" y="6354417"/>
                </a:cubicBezTo>
                <a:cubicBezTo>
                  <a:pt x="570992" y="6417109"/>
                  <a:pt x="127629" y="5828131"/>
                  <a:pt x="0" y="5295326"/>
                </a:cubicBezTo>
                <a:cubicBezTo>
                  <a:pt x="23848" y="5072600"/>
                  <a:pt x="-6021" y="4884936"/>
                  <a:pt x="0" y="4774874"/>
                </a:cubicBezTo>
                <a:cubicBezTo>
                  <a:pt x="6021" y="4664812"/>
                  <a:pt x="5055" y="4273865"/>
                  <a:pt x="0" y="4084973"/>
                </a:cubicBezTo>
                <a:cubicBezTo>
                  <a:pt x="-5055" y="3896081"/>
                  <a:pt x="14202" y="3684720"/>
                  <a:pt x="0" y="3522159"/>
                </a:cubicBezTo>
                <a:cubicBezTo>
                  <a:pt x="-14202" y="3359598"/>
                  <a:pt x="-24542" y="3087112"/>
                  <a:pt x="0" y="2832258"/>
                </a:cubicBezTo>
                <a:cubicBezTo>
                  <a:pt x="24542" y="2577404"/>
                  <a:pt x="27856" y="2441836"/>
                  <a:pt x="0" y="2184719"/>
                </a:cubicBezTo>
                <a:cubicBezTo>
                  <a:pt x="-27856" y="1927602"/>
                  <a:pt x="-2434" y="1890367"/>
                  <a:pt x="0" y="1664267"/>
                </a:cubicBezTo>
                <a:cubicBezTo>
                  <a:pt x="2434" y="1438167"/>
                  <a:pt x="-24478" y="1309635"/>
                  <a:pt x="0" y="1059091"/>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Picture 6">
            <a:extLst>
              <a:ext uri="{FF2B5EF4-FFF2-40B4-BE49-F238E27FC236}">
                <a16:creationId xmlns:a16="http://schemas.microsoft.com/office/drawing/2014/main" id="{7C4E3037-737A-4635-AD4D-052903413E18}"/>
              </a:ext>
            </a:extLst>
          </p:cNvPr>
          <p:cNvPicPr>
            <a:picLocks noChangeAspect="1"/>
          </p:cNvPicPr>
          <p:nvPr/>
        </p:nvPicPr>
        <p:blipFill>
          <a:blip r:embed="rId3"/>
          <a:stretch>
            <a:fillRect/>
          </a:stretch>
        </p:blipFill>
        <p:spPr>
          <a:xfrm>
            <a:off x="8635862" y="0"/>
            <a:ext cx="3705225" cy="2809875"/>
          </a:xfrm>
          <a:prstGeom prst="rect">
            <a:avLst/>
          </a:prstGeom>
          <a:ln>
            <a:noFill/>
          </a:ln>
          <a:effectLst>
            <a:softEdge rad="112500"/>
          </a:effectLst>
        </p:spPr>
      </p:pic>
      <p:sp>
        <p:nvSpPr>
          <p:cNvPr id="14" name="TextBox 13">
            <a:extLst>
              <a:ext uri="{FF2B5EF4-FFF2-40B4-BE49-F238E27FC236}">
                <a16:creationId xmlns:a16="http://schemas.microsoft.com/office/drawing/2014/main" id="{2EED5346-CD2F-4C8D-BADF-8D98DE0AE540}"/>
              </a:ext>
            </a:extLst>
          </p:cNvPr>
          <p:cNvSpPr txBox="1"/>
          <p:nvPr/>
        </p:nvSpPr>
        <p:spPr>
          <a:xfrm>
            <a:off x="762001" y="1003852"/>
            <a:ext cx="8948529" cy="553997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Ngày xưa, nơi ấy là rừng. Còn ngày nay, khu rừng ấy đã hết cây. Thay vào đó là những ng</a:t>
            </a: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ô</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i nhà tầng có sân thượng.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Cây ổi ít nên vắng bóng chim. Khu nhà xây đã lâu, bay mới thấp thoáng mấy con chim sẻ lách chách bay đến. Chúng ẩn vào các hốc tường, lỗ thông hơi, cửa ngách để trú chân, làm tổ. Bầy chim rụt rè sà xuống những cây cảnh.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Ở ngôi biệt thự ba tầng kia, có một cậu bé đã nhìn thấy bầy chim sẻ. Không hiểu vì thích quá hay là đùa nghịch, cậu đã lên sân thượng cầm sỏi ném lũ sẻ. Con nọ theo con kia bay sang nhà khác. Bẵng đi một vài tuần, chẳng may cậu bé bị ốm. Nhìn sang sân thượng nhà bên, cậu thấy có đàn chim sẻ léo nhéo đến là nhộn. Con bay, con nhảy, có con nằm lăn ra rũ cánh, rồi mổ đùa nhau… nom vui quá.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Bấy giờ cậu bé mới ngẩn người nhớ ra: “Đáng lẽ lũ chim ấy đã ở trên sân thượng nhà mình.”.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Phong Thu)</a:t>
            </a:r>
          </a:p>
        </p:txBody>
      </p:sp>
      <p:pic>
        <p:nvPicPr>
          <p:cNvPr id="16" name="Picture 15">
            <a:extLst>
              <a:ext uri="{FF2B5EF4-FFF2-40B4-BE49-F238E27FC236}">
                <a16:creationId xmlns:a16="http://schemas.microsoft.com/office/drawing/2014/main" id="{C0157D04-18C9-4F07-93ED-2EC70BF330D6}"/>
              </a:ext>
            </a:extLst>
          </p:cNvPr>
          <p:cNvPicPr>
            <a:picLocks noChangeAspect="1"/>
          </p:cNvPicPr>
          <p:nvPr/>
        </p:nvPicPr>
        <p:blipFill>
          <a:blip r:embed="rId4"/>
          <a:stretch>
            <a:fillRect/>
          </a:stretch>
        </p:blipFill>
        <p:spPr>
          <a:xfrm>
            <a:off x="3194976" y="273232"/>
            <a:ext cx="5901439" cy="646232"/>
          </a:xfrm>
          <a:prstGeom prst="rect">
            <a:avLst/>
          </a:prstGeom>
        </p:spPr>
      </p:pic>
    </p:spTree>
    <p:extLst>
      <p:ext uri="{BB962C8B-B14F-4D97-AF65-F5344CB8AC3E}">
        <p14:creationId xmlns:p14="http://schemas.microsoft.com/office/powerpoint/2010/main" val="267760322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293CD225-9991-1E22-C726-C181E29B99D9}"/>
              </a:ext>
            </a:extLst>
          </p:cNvPr>
          <p:cNvSpPr/>
          <p:nvPr/>
        </p:nvSpPr>
        <p:spPr>
          <a:xfrm>
            <a:off x="795130" y="1172817"/>
            <a:ext cx="10843592" cy="3262019"/>
          </a:xfrm>
          <a:custGeom>
            <a:avLst/>
            <a:gdLst>
              <a:gd name="connsiteX0" fmla="*/ 0 w 10843592"/>
              <a:gd name="connsiteY0" fmla="*/ 543681 h 3262019"/>
              <a:gd name="connsiteX1" fmla="*/ 543681 w 10843592"/>
              <a:gd name="connsiteY1" fmla="*/ 0 h 3262019"/>
              <a:gd name="connsiteX2" fmla="*/ 1240555 w 10843592"/>
              <a:gd name="connsiteY2" fmla="*/ 0 h 3262019"/>
              <a:gd name="connsiteX3" fmla="*/ 2132553 w 10843592"/>
              <a:gd name="connsiteY3" fmla="*/ 0 h 3262019"/>
              <a:gd name="connsiteX4" fmla="*/ 2926989 w 10843592"/>
              <a:gd name="connsiteY4" fmla="*/ 0 h 3262019"/>
              <a:gd name="connsiteX5" fmla="*/ 3623862 w 10843592"/>
              <a:gd name="connsiteY5" fmla="*/ 0 h 3262019"/>
              <a:gd name="connsiteX6" fmla="*/ 4223173 w 10843592"/>
              <a:gd name="connsiteY6" fmla="*/ 0 h 3262019"/>
              <a:gd name="connsiteX7" fmla="*/ 4724922 w 10843592"/>
              <a:gd name="connsiteY7" fmla="*/ 0 h 3262019"/>
              <a:gd name="connsiteX8" fmla="*/ 5616921 w 10843592"/>
              <a:gd name="connsiteY8" fmla="*/ 0 h 3262019"/>
              <a:gd name="connsiteX9" fmla="*/ 6313794 w 10843592"/>
              <a:gd name="connsiteY9" fmla="*/ 0 h 3262019"/>
              <a:gd name="connsiteX10" fmla="*/ 6815543 w 10843592"/>
              <a:gd name="connsiteY10" fmla="*/ 0 h 3262019"/>
              <a:gd name="connsiteX11" fmla="*/ 7317292 w 10843592"/>
              <a:gd name="connsiteY11" fmla="*/ 0 h 3262019"/>
              <a:gd name="connsiteX12" fmla="*/ 7721479 w 10843592"/>
              <a:gd name="connsiteY12" fmla="*/ 0 h 3262019"/>
              <a:gd name="connsiteX13" fmla="*/ 8515915 w 10843592"/>
              <a:gd name="connsiteY13" fmla="*/ 0 h 3262019"/>
              <a:gd name="connsiteX14" fmla="*/ 9017664 w 10843592"/>
              <a:gd name="connsiteY14" fmla="*/ 0 h 3262019"/>
              <a:gd name="connsiteX15" fmla="*/ 10299911 w 10843592"/>
              <a:gd name="connsiteY15" fmla="*/ 0 h 3262019"/>
              <a:gd name="connsiteX16" fmla="*/ 10843592 w 10843592"/>
              <a:gd name="connsiteY16" fmla="*/ 543681 h 3262019"/>
              <a:gd name="connsiteX17" fmla="*/ 10843592 w 10843592"/>
              <a:gd name="connsiteY17" fmla="*/ 1022106 h 3262019"/>
              <a:gd name="connsiteX18" fmla="*/ 10843592 w 10843592"/>
              <a:gd name="connsiteY18" fmla="*/ 1609263 h 3262019"/>
              <a:gd name="connsiteX19" fmla="*/ 10843592 w 10843592"/>
              <a:gd name="connsiteY19" fmla="*/ 2174674 h 3262019"/>
              <a:gd name="connsiteX20" fmla="*/ 10843592 w 10843592"/>
              <a:gd name="connsiteY20" fmla="*/ 2718338 h 3262019"/>
              <a:gd name="connsiteX21" fmla="*/ 10299911 w 10843592"/>
              <a:gd name="connsiteY21" fmla="*/ 3262019 h 3262019"/>
              <a:gd name="connsiteX22" fmla="*/ 9603037 w 10843592"/>
              <a:gd name="connsiteY22" fmla="*/ 3262019 h 3262019"/>
              <a:gd name="connsiteX23" fmla="*/ 9003726 w 10843592"/>
              <a:gd name="connsiteY23" fmla="*/ 3262019 h 3262019"/>
              <a:gd name="connsiteX24" fmla="*/ 8209290 w 10843592"/>
              <a:gd name="connsiteY24" fmla="*/ 3262019 h 3262019"/>
              <a:gd name="connsiteX25" fmla="*/ 7609979 w 10843592"/>
              <a:gd name="connsiteY25" fmla="*/ 3262019 h 3262019"/>
              <a:gd name="connsiteX26" fmla="*/ 6913105 w 10843592"/>
              <a:gd name="connsiteY26" fmla="*/ 3262019 h 3262019"/>
              <a:gd name="connsiteX27" fmla="*/ 6118670 w 10843592"/>
              <a:gd name="connsiteY27" fmla="*/ 3262019 h 3262019"/>
              <a:gd name="connsiteX28" fmla="*/ 5324234 w 10843592"/>
              <a:gd name="connsiteY28" fmla="*/ 3262019 h 3262019"/>
              <a:gd name="connsiteX29" fmla="*/ 4920047 w 10843592"/>
              <a:gd name="connsiteY29" fmla="*/ 3262019 h 3262019"/>
              <a:gd name="connsiteX30" fmla="*/ 4320736 w 10843592"/>
              <a:gd name="connsiteY30" fmla="*/ 3262019 h 3262019"/>
              <a:gd name="connsiteX31" fmla="*/ 3818987 w 10843592"/>
              <a:gd name="connsiteY31" fmla="*/ 3262019 h 3262019"/>
              <a:gd name="connsiteX32" fmla="*/ 3122113 w 10843592"/>
              <a:gd name="connsiteY32" fmla="*/ 3262019 h 3262019"/>
              <a:gd name="connsiteX33" fmla="*/ 2425240 w 10843592"/>
              <a:gd name="connsiteY33" fmla="*/ 3262019 h 3262019"/>
              <a:gd name="connsiteX34" fmla="*/ 1923491 w 10843592"/>
              <a:gd name="connsiteY34" fmla="*/ 3262019 h 3262019"/>
              <a:gd name="connsiteX35" fmla="*/ 1519304 w 10843592"/>
              <a:gd name="connsiteY35" fmla="*/ 3262019 h 3262019"/>
              <a:gd name="connsiteX36" fmla="*/ 543681 w 10843592"/>
              <a:gd name="connsiteY36" fmla="*/ 3262019 h 3262019"/>
              <a:gd name="connsiteX37" fmla="*/ 0 w 10843592"/>
              <a:gd name="connsiteY37" fmla="*/ 2718338 h 3262019"/>
              <a:gd name="connsiteX38" fmla="*/ 0 w 10843592"/>
              <a:gd name="connsiteY38" fmla="*/ 2239913 h 3262019"/>
              <a:gd name="connsiteX39" fmla="*/ 0 w 10843592"/>
              <a:gd name="connsiteY39" fmla="*/ 1717996 h 3262019"/>
              <a:gd name="connsiteX40" fmla="*/ 0 w 10843592"/>
              <a:gd name="connsiteY40" fmla="*/ 1130838 h 3262019"/>
              <a:gd name="connsiteX41" fmla="*/ 0 w 10843592"/>
              <a:gd name="connsiteY41" fmla="*/ 543681 h 326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843592" h="3262019" fill="none" extrusionOk="0">
                <a:moveTo>
                  <a:pt x="0" y="543681"/>
                </a:moveTo>
                <a:cubicBezTo>
                  <a:pt x="27567" y="294168"/>
                  <a:pt x="247006" y="10353"/>
                  <a:pt x="543681" y="0"/>
                </a:cubicBezTo>
                <a:cubicBezTo>
                  <a:pt x="695451" y="34586"/>
                  <a:pt x="1099235" y="-25405"/>
                  <a:pt x="1240555" y="0"/>
                </a:cubicBezTo>
                <a:cubicBezTo>
                  <a:pt x="1381875" y="25405"/>
                  <a:pt x="1724744" y="11935"/>
                  <a:pt x="2132553" y="0"/>
                </a:cubicBezTo>
                <a:cubicBezTo>
                  <a:pt x="2540362" y="-11935"/>
                  <a:pt x="2566287" y="-4486"/>
                  <a:pt x="2926989" y="0"/>
                </a:cubicBezTo>
                <a:cubicBezTo>
                  <a:pt x="3287691" y="4486"/>
                  <a:pt x="3298469" y="-17193"/>
                  <a:pt x="3623862" y="0"/>
                </a:cubicBezTo>
                <a:cubicBezTo>
                  <a:pt x="3949255" y="17193"/>
                  <a:pt x="4026513" y="-23666"/>
                  <a:pt x="4223173" y="0"/>
                </a:cubicBezTo>
                <a:cubicBezTo>
                  <a:pt x="4419833" y="23666"/>
                  <a:pt x="4525196" y="12466"/>
                  <a:pt x="4724922" y="0"/>
                </a:cubicBezTo>
                <a:cubicBezTo>
                  <a:pt x="4924648" y="-12466"/>
                  <a:pt x="5411718" y="-23623"/>
                  <a:pt x="5616921" y="0"/>
                </a:cubicBezTo>
                <a:cubicBezTo>
                  <a:pt x="5822124" y="23623"/>
                  <a:pt x="6045418" y="-22942"/>
                  <a:pt x="6313794" y="0"/>
                </a:cubicBezTo>
                <a:cubicBezTo>
                  <a:pt x="6582170" y="22942"/>
                  <a:pt x="6686142" y="-14125"/>
                  <a:pt x="6815543" y="0"/>
                </a:cubicBezTo>
                <a:cubicBezTo>
                  <a:pt x="6944944" y="14125"/>
                  <a:pt x="7212484" y="-6592"/>
                  <a:pt x="7317292" y="0"/>
                </a:cubicBezTo>
                <a:cubicBezTo>
                  <a:pt x="7422100" y="6592"/>
                  <a:pt x="7634082" y="8821"/>
                  <a:pt x="7721479" y="0"/>
                </a:cubicBezTo>
                <a:cubicBezTo>
                  <a:pt x="7808876" y="-8821"/>
                  <a:pt x="8202618" y="24969"/>
                  <a:pt x="8515915" y="0"/>
                </a:cubicBezTo>
                <a:cubicBezTo>
                  <a:pt x="8829212" y="-24969"/>
                  <a:pt x="8817105" y="-9896"/>
                  <a:pt x="9017664" y="0"/>
                </a:cubicBezTo>
                <a:cubicBezTo>
                  <a:pt x="9218223" y="9896"/>
                  <a:pt x="9974154" y="582"/>
                  <a:pt x="10299911" y="0"/>
                </a:cubicBezTo>
                <a:cubicBezTo>
                  <a:pt x="10570622" y="4286"/>
                  <a:pt x="10886126" y="210090"/>
                  <a:pt x="10843592" y="543681"/>
                </a:cubicBezTo>
                <a:cubicBezTo>
                  <a:pt x="10820882" y="766163"/>
                  <a:pt x="10839676" y="876517"/>
                  <a:pt x="10843592" y="1022106"/>
                </a:cubicBezTo>
                <a:cubicBezTo>
                  <a:pt x="10847508" y="1167695"/>
                  <a:pt x="10847792" y="1380986"/>
                  <a:pt x="10843592" y="1609263"/>
                </a:cubicBezTo>
                <a:cubicBezTo>
                  <a:pt x="10839392" y="1837540"/>
                  <a:pt x="10834259" y="1966739"/>
                  <a:pt x="10843592" y="2174674"/>
                </a:cubicBezTo>
                <a:cubicBezTo>
                  <a:pt x="10852925" y="2382609"/>
                  <a:pt x="10844212" y="2466175"/>
                  <a:pt x="10843592" y="2718338"/>
                </a:cubicBezTo>
                <a:cubicBezTo>
                  <a:pt x="10858405" y="3032830"/>
                  <a:pt x="10641650" y="3258051"/>
                  <a:pt x="10299911" y="3262019"/>
                </a:cubicBezTo>
                <a:cubicBezTo>
                  <a:pt x="10074073" y="3267451"/>
                  <a:pt x="9889364" y="3234368"/>
                  <a:pt x="9603037" y="3262019"/>
                </a:cubicBezTo>
                <a:cubicBezTo>
                  <a:pt x="9316710" y="3289670"/>
                  <a:pt x="9296699" y="3279034"/>
                  <a:pt x="9003726" y="3262019"/>
                </a:cubicBezTo>
                <a:cubicBezTo>
                  <a:pt x="8710753" y="3245004"/>
                  <a:pt x="8419317" y="3288910"/>
                  <a:pt x="8209290" y="3262019"/>
                </a:cubicBezTo>
                <a:cubicBezTo>
                  <a:pt x="7999263" y="3235128"/>
                  <a:pt x="7845858" y="3269007"/>
                  <a:pt x="7609979" y="3262019"/>
                </a:cubicBezTo>
                <a:cubicBezTo>
                  <a:pt x="7374100" y="3255031"/>
                  <a:pt x="7229043" y="3231960"/>
                  <a:pt x="6913105" y="3262019"/>
                </a:cubicBezTo>
                <a:cubicBezTo>
                  <a:pt x="6597167" y="3292078"/>
                  <a:pt x="6486025" y="3244940"/>
                  <a:pt x="6118670" y="3262019"/>
                </a:cubicBezTo>
                <a:cubicBezTo>
                  <a:pt x="5751316" y="3279098"/>
                  <a:pt x="5486900" y="3236906"/>
                  <a:pt x="5324234" y="3262019"/>
                </a:cubicBezTo>
                <a:cubicBezTo>
                  <a:pt x="5161568" y="3287132"/>
                  <a:pt x="5110862" y="3265054"/>
                  <a:pt x="4920047" y="3262019"/>
                </a:cubicBezTo>
                <a:cubicBezTo>
                  <a:pt x="4729232" y="3258984"/>
                  <a:pt x="4469982" y="3268893"/>
                  <a:pt x="4320736" y="3262019"/>
                </a:cubicBezTo>
                <a:cubicBezTo>
                  <a:pt x="4171490" y="3255145"/>
                  <a:pt x="3920425" y="3256957"/>
                  <a:pt x="3818987" y="3262019"/>
                </a:cubicBezTo>
                <a:cubicBezTo>
                  <a:pt x="3717549" y="3267081"/>
                  <a:pt x="3391346" y="3256421"/>
                  <a:pt x="3122113" y="3262019"/>
                </a:cubicBezTo>
                <a:cubicBezTo>
                  <a:pt x="2852880" y="3267617"/>
                  <a:pt x="2735073" y="3247545"/>
                  <a:pt x="2425240" y="3262019"/>
                </a:cubicBezTo>
                <a:cubicBezTo>
                  <a:pt x="2115407" y="3276493"/>
                  <a:pt x="2067438" y="3282151"/>
                  <a:pt x="1923491" y="3262019"/>
                </a:cubicBezTo>
                <a:cubicBezTo>
                  <a:pt x="1779544" y="3241887"/>
                  <a:pt x="1704781" y="3281200"/>
                  <a:pt x="1519304" y="3262019"/>
                </a:cubicBezTo>
                <a:cubicBezTo>
                  <a:pt x="1333827" y="3242838"/>
                  <a:pt x="928163" y="3234778"/>
                  <a:pt x="543681" y="3262019"/>
                </a:cubicBezTo>
                <a:cubicBezTo>
                  <a:pt x="226490" y="3246055"/>
                  <a:pt x="-20748" y="3037450"/>
                  <a:pt x="0" y="2718338"/>
                </a:cubicBezTo>
                <a:cubicBezTo>
                  <a:pt x="-1347" y="2483515"/>
                  <a:pt x="-16239" y="2466373"/>
                  <a:pt x="0" y="2239913"/>
                </a:cubicBezTo>
                <a:cubicBezTo>
                  <a:pt x="16239" y="2013453"/>
                  <a:pt x="-16021" y="1849066"/>
                  <a:pt x="0" y="1717996"/>
                </a:cubicBezTo>
                <a:cubicBezTo>
                  <a:pt x="16021" y="1586926"/>
                  <a:pt x="4449" y="1351459"/>
                  <a:pt x="0" y="1130838"/>
                </a:cubicBezTo>
                <a:cubicBezTo>
                  <a:pt x="-4449" y="910217"/>
                  <a:pt x="2673" y="708860"/>
                  <a:pt x="0" y="543681"/>
                </a:cubicBezTo>
                <a:close/>
              </a:path>
              <a:path w="10843592" h="3262019" stroke="0" extrusionOk="0">
                <a:moveTo>
                  <a:pt x="0" y="543681"/>
                </a:moveTo>
                <a:cubicBezTo>
                  <a:pt x="-45325" y="242310"/>
                  <a:pt x="193344" y="-36058"/>
                  <a:pt x="543681" y="0"/>
                </a:cubicBezTo>
                <a:cubicBezTo>
                  <a:pt x="957164" y="-42740"/>
                  <a:pt x="1174360" y="-19852"/>
                  <a:pt x="1435679" y="0"/>
                </a:cubicBezTo>
                <a:cubicBezTo>
                  <a:pt x="1696998" y="19852"/>
                  <a:pt x="1660487" y="-904"/>
                  <a:pt x="1839866" y="0"/>
                </a:cubicBezTo>
                <a:cubicBezTo>
                  <a:pt x="2019245" y="904"/>
                  <a:pt x="2358453" y="26966"/>
                  <a:pt x="2731864" y="0"/>
                </a:cubicBezTo>
                <a:cubicBezTo>
                  <a:pt x="3105275" y="-26966"/>
                  <a:pt x="3287964" y="25265"/>
                  <a:pt x="3428738" y="0"/>
                </a:cubicBezTo>
                <a:cubicBezTo>
                  <a:pt x="3569512" y="-25265"/>
                  <a:pt x="3859603" y="-11955"/>
                  <a:pt x="4223173" y="0"/>
                </a:cubicBezTo>
                <a:cubicBezTo>
                  <a:pt x="4586744" y="11955"/>
                  <a:pt x="4548202" y="2587"/>
                  <a:pt x="4724922" y="0"/>
                </a:cubicBezTo>
                <a:cubicBezTo>
                  <a:pt x="4901642" y="-2587"/>
                  <a:pt x="5273683" y="-14285"/>
                  <a:pt x="5616921" y="0"/>
                </a:cubicBezTo>
                <a:cubicBezTo>
                  <a:pt x="5960159" y="14285"/>
                  <a:pt x="6031951" y="35257"/>
                  <a:pt x="6411356" y="0"/>
                </a:cubicBezTo>
                <a:cubicBezTo>
                  <a:pt x="6790762" y="-35257"/>
                  <a:pt x="6936827" y="7037"/>
                  <a:pt x="7205792" y="0"/>
                </a:cubicBezTo>
                <a:cubicBezTo>
                  <a:pt x="7474757" y="-7037"/>
                  <a:pt x="7623309" y="1112"/>
                  <a:pt x="7902666" y="0"/>
                </a:cubicBezTo>
                <a:cubicBezTo>
                  <a:pt x="8182023" y="-1112"/>
                  <a:pt x="8281755" y="23811"/>
                  <a:pt x="8501977" y="0"/>
                </a:cubicBezTo>
                <a:cubicBezTo>
                  <a:pt x="8722199" y="-23811"/>
                  <a:pt x="8977002" y="-15927"/>
                  <a:pt x="9198851" y="0"/>
                </a:cubicBezTo>
                <a:cubicBezTo>
                  <a:pt x="9420700" y="15927"/>
                  <a:pt x="9476982" y="-8821"/>
                  <a:pt x="9700600" y="0"/>
                </a:cubicBezTo>
                <a:cubicBezTo>
                  <a:pt x="9924218" y="8821"/>
                  <a:pt x="10083571" y="452"/>
                  <a:pt x="10299911" y="0"/>
                </a:cubicBezTo>
                <a:cubicBezTo>
                  <a:pt x="10592209" y="17248"/>
                  <a:pt x="10888887" y="234126"/>
                  <a:pt x="10843592" y="543681"/>
                </a:cubicBezTo>
                <a:cubicBezTo>
                  <a:pt x="10825174" y="732214"/>
                  <a:pt x="10826447" y="805160"/>
                  <a:pt x="10843592" y="1022106"/>
                </a:cubicBezTo>
                <a:cubicBezTo>
                  <a:pt x="10860737" y="1239053"/>
                  <a:pt x="10846522" y="1397780"/>
                  <a:pt x="10843592" y="1500530"/>
                </a:cubicBezTo>
                <a:cubicBezTo>
                  <a:pt x="10840662" y="1603280"/>
                  <a:pt x="10869709" y="1817257"/>
                  <a:pt x="10843592" y="2044194"/>
                </a:cubicBezTo>
                <a:cubicBezTo>
                  <a:pt x="10817475" y="2271131"/>
                  <a:pt x="10848605" y="2573114"/>
                  <a:pt x="10843592" y="2718338"/>
                </a:cubicBezTo>
                <a:cubicBezTo>
                  <a:pt x="10881111" y="3040381"/>
                  <a:pt x="10629923" y="3283156"/>
                  <a:pt x="10299911" y="3262019"/>
                </a:cubicBezTo>
                <a:cubicBezTo>
                  <a:pt x="10038904" y="3247211"/>
                  <a:pt x="9781205" y="3277648"/>
                  <a:pt x="9603037" y="3262019"/>
                </a:cubicBezTo>
                <a:cubicBezTo>
                  <a:pt x="9424869" y="3246390"/>
                  <a:pt x="9320611" y="3251181"/>
                  <a:pt x="9198851" y="3262019"/>
                </a:cubicBezTo>
                <a:cubicBezTo>
                  <a:pt x="9077091" y="3272857"/>
                  <a:pt x="8897289" y="3255521"/>
                  <a:pt x="8697102" y="3262019"/>
                </a:cubicBezTo>
                <a:cubicBezTo>
                  <a:pt x="8496915" y="3268517"/>
                  <a:pt x="8457497" y="3255431"/>
                  <a:pt x="8292915" y="3262019"/>
                </a:cubicBezTo>
                <a:cubicBezTo>
                  <a:pt x="8128333" y="3268607"/>
                  <a:pt x="7771841" y="3244461"/>
                  <a:pt x="7400917" y="3262019"/>
                </a:cubicBezTo>
                <a:cubicBezTo>
                  <a:pt x="7029993" y="3279577"/>
                  <a:pt x="6889158" y="3274284"/>
                  <a:pt x="6508919" y="3262019"/>
                </a:cubicBezTo>
                <a:cubicBezTo>
                  <a:pt x="6128680" y="3249754"/>
                  <a:pt x="5908754" y="3292165"/>
                  <a:pt x="5714483" y="3262019"/>
                </a:cubicBezTo>
                <a:cubicBezTo>
                  <a:pt x="5520212" y="3231873"/>
                  <a:pt x="5135713" y="3245460"/>
                  <a:pt x="4920047" y="3262019"/>
                </a:cubicBezTo>
                <a:cubicBezTo>
                  <a:pt x="4704381" y="3278578"/>
                  <a:pt x="4312831" y="3302719"/>
                  <a:pt x="4028049" y="3262019"/>
                </a:cubicBezTo>
                <a:cubicBezTo>
                  <a:pt x="3743267" y="3221319"/>
                  <a:pt x="3475491" y="3291812"/>
                  <a:pt x="3331175" y="3262019"/>
                </a:cubicBezTo>
                <a:cubicBezTo>
                  <a:pt x="3186859" y="3232226"/>
                  <a:pt x="2900802" y="3231761"/>
                  <a:pt x="2634302" y="3262019"/>
                </a:cubicBezTo>
                <a:cubicBezTo>
                  <a:pt x="2367802" y="3292277"/>
                  <a:pt x="2082544" y="3231767"/>
                  <a:pt x="1937428" y="3262019"/>
                </a:cubicBezTo>
                <a:cubicBezTo>
                  <a:pt x="1792312" y="3292271"/>
                  <a:pt x="1658417" y="3265775"/>
                  <a:pt x="1533241" y="3262019"/>
                </a:cubicBezTo>
                <a:cubicBezTo>
                  <a:pt x="1408065" y="3258263"/>
                  <a:pt x="819391" y="3251038"/>
                  <a:pt x="543681" y="3262019"/>
                </a:cubicBezTo>
                <a:cubicBezTo>
                  <a:pt x="237174" y="3239513"/>
                  <a:pt x="3004" y="3028523"/>
                  <a:pt x="0" y="2718338"/>
                </a:cubicBezTo>
                <a:cubicBezTo>
                  <a:pt x="-10451" y="2460898"/>
                  <a:pt x="4176" y="2308633"/>
                  <a:pt x="0" y="2174674"/>
                </a:cubicBezTo>
                <a:cubicBezTo>
                  <a:pt x="-4176" y="2040715"/>
                  <a:pt x="11157" y="1807237"/>
                  <a:pt x="0" y="1609263"/>
                </a:cubicBezTo>
                <a:cubicBezTo>
                  <a:pt x="-11157" y="1411289"/>
                  <a:pt x="26370" y="1274060"/>
                  <a:pt x="0" y="1022106"/>
                </a:cubicBezTo>
                <a:cubicBezTo>
                  <a:pt x="-26370" y="770152"/>
                  <a:pt x="-14864" y="665874"/>
                  <a:pt x="0" y="543681"/>
                </a:cubicBezTo>
                <a:close/>
              </a:path>
            </a:pathLst>
          </a:custGeom>
          <a:solidFill>
            <a:schemeClr val="bg1"/>
          </a:solidFill>
          <a:ln w="57150">
            <a:solidFill>
              <a:schemeClr val="accent3"/>
            </a:solidFill>
            <a:extLst>
              <a:ext uri="{C807C97D-BFC1-408E-A445-0C87EB9F89A2}">
                <ask:lineSketchStyleProps xmlns:ask="http://schemas.microsoft.com/office/drawing/2018/sketchyshapes" xmlns="" sd="3363174570">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pic>
        <p:nvPicPr>
          <p:cNvPr id="17" name="Graphic 16">
            <a:extLst>
              <a:ext uri="{FF2B5EF4-FFF2-40B4-BE49-F238E27FC236}">
                <a16:creationId xmlns:a16="http://schemas.microsoft.com/office/drawing/2014/main" id="{4F10586B-08D7-CAA9-8754-B216592FD3E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6008" y="5643409"/>
            <a:ext cx="2047069" cy="1280629"/>
          </a:xfrm>
          <a:prstGeom prst="rect">
            <a:avLst/>
          </a:prstGeom>
        </p:spPr>
      </p:pic>
      <p:pic>
        <p:nvPicPr>
          <p:cNvPr id="25" name="Picture 24">
            <a:extLst>
              <a:ext uri="{FF2B5EF4-FFF2-40B4-BE49-F238E27FC236}">
                <a16:creationId xmlns:a16="http://schemas.microsoft.com/office/drawing/2014/main" id="{5F95A801-7E72-BFFD-4A0A-9BC7BEC6D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87924" y="4913709"/>
            <a:ext cx="2638425" cy="2562225"/>
          </a:xfrm>
          <a:prstGeom prst="rect">
            <a:avLst/>
          </a:prstGeom>
        </p:spPr>
      </p:pic>
      <p:pic>
        <p:nvPicPr>
          <p:cNvPr id="26" name="Picture 25">
            <a:extLst>
              <a:ext uri="{FF2B5EF4-FFF2-40B4-BE49-F238E27FC236}">
                <a16:creationId xmlns:a16="http://schemas.microsoft.com/office/drawing/2014/main" id="{C9184753-B3B4-483B-B7B9-69A7E0BA5766}"/>
              </a:ext>
            </a:extLst>
          </p:cNvPr>
          <p:cNvPicPr>
            <a:picLocks noChangeAspect="1"/>
          </p:cNvPicPr>
          <p:nvPr/>
        </p:nvPicPr>
        <p:blipFill>
          <a:blip r:embed="rId6"/>
          <a:stretch>
            <a:fillRect/>
          </a:stretch>
        </p:blipFill>
        <p:spPr>
          <a:xfrm>
            <a:off x="551207" y="1989505"/>
            <a:ext cx="11089585" cy="1774090"/>
          </a:xfrm>
          <a:prstGeom prst="rect">
            <a:avLst/>
          </a:prstGeom>
        </p:spPr>
      </p:pic>
      <p:pic>
        <p:nvPicPr>
          <p:cNvPr id="27" name="Picture 26" descr="A picture containing shape&#10;&#10;Description automatically generated">
            <a:extLst>
              <a:ext uri="{FF2B5EF4-FFF2-40B4-BE49-F238E27FC236}">
                <a16:creationId xmlns:a16="http://schemas.microsoft.com/office/drawing/2014/main" id="{6F05C78E-7D06-45AF-839F-AEE03A47C164}"/>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980789" y="-414132"/>
            <a:ext cx="1211211" cy="1211211"/>
          </a:xfrm>
          <a:prstGeom prst="rect">
            <a:avLst/>
          </a:prstGeom>
        </p:spPr>
      </p:pic>
    </p:spTree>
    <p:extLst>
      <p:ext uri="{BB962C8B-B14F-4D97-AF65-F5344CB8AC3E}">
        <p14:creationId xmlns:p14="http://schemas.microsoft.com/office/powerpoint/2010/main" val="9845966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29167E-6 -3.7037E-6 L 0.15612 -0.00208 " pathEditMode="relative" rAng="0" ptsTypes="AA">
                                      <p:cBhvr>
                                        <p:cTn id="6" dur="1000" fill="hold"/>
                                        <p:tgtEl>
                                          <p:spTgt spid="17"/>
                                        </p:tgtEl>
                                        <p:attrNameLst>
                                          <p:attrName>ppt_x</p:attrName>
                                          <p:attrName>ppt_y</p:attrName>
                                        </p:attrNameLst>
                                      </p:cBhvr>
                                      <p:rCtr x="7799" y="-116"/>
                                    </p:animMotion>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0.15612 -0.00208 L 0.45299 0.00649 " pathEditMode="relative" rAng="0" ptsTypes="AA">
                                      <p:cBhvr>
                                        <p:cTn id="9" dur="1500" fill="hold"/>
                                        <p:tgtEl>
                                          <p:spTgt spid="17"/>
                                        </p:tgtEl>
                                        <p:attrNameLst>
                                          <p:attrName>ppt_x</p:attrName>
                                          <p:attrName>ppt_y</p:attrName>
                                        </p:attrNameLst>
                                      </p:cBhvr>
                                      <p:rCtr x="14844" y="417"/>
                                    </p:animMotion>
                                  </p:childTnLst>
                                </p:cTn>
                              </p:par>
                            </p:childTnLst>
                          </p:cTn>
                        </p:par>
                        <p:par>
                          <p:cTn id="10" fill="hold">
                            <p:stCondLst>
                              <p:cond delay="2500"/>
                            </p:stCondLst>
                            <p:childTnLst>
                              <p:par>
                                <p:cTn id="11" presetID="63" presetClass="path" presetSubtype="0" accel="50000" decel="50000" fill="hold" nodeType="afterEffect">
                                  <p:stCondLst>
                                    <p:cond delay="0"/>
                                  </p:stCondLst>
                                  <p:childTnLst>
                                    <p:animMotion origin="layout" path="M 0.45299 0.00649 L 0.67799 0.00209 " pathEditMode="relative" rAng="0" ptsTypes="AA">
                                      <p:cBhvr>
                                        <p:cTn id="12" dur="1500" fill="hold"/>
                                        <p:tgtEl>
                                          <p:spTgt spid="17"/>
                                        </p:tgtEl>
                                        <p:attrNameLst>
                                          <p:attrName>ppt_x</p:attrName>
                                          <p:attrName>ppt_y</p:attrName>
                                        </p:attrNameLst>
                                      </p:cBhvr>
                                      <p:rCtr x="11250" y="-231"/>
                                    </p:animMotion>
                                  </p:childTnLst>
                                </p:cTn>
                              </p:par>
                            </p:childTnLst>
                          </p:cTn>
                        </p:par>
                        <p:par>
                          <p:cTn id="13" fill="hold">
                            <p:stCondLst>
                              <p:cond delay="4000"/>
                            </p:stCondLst>
                            <p:childTnLst>
                              <p:par>
                                <p:cTn id="14" presetID="63" presetClass="path" presetSubtype="0" accel="50000" decel="50000" fill="hold" nodeType="afterEffect">
                                  <p:stCondLst>
                                    <p:cond delay="0"/>
                                  </p:stCondLst>
                                  <p:childTnLst>
                                    <p:animMotion origin="layout" path="M 0.67799 0.00209 L 0.96549 0.00209 " pathEditMode="relative" rAng="0" ptsTypes="AA">
                                      <p:cBhvr>
                                        <p:cTn id="15" dur="1000" fill="hold"/>
                                        <p:tgtEl>
                                          <p:spTgt spid="17"/>
                                        </p:tgtEl>
                                        <p:attrNameLst>
                                          <p:attrName>ppt_x</p:attrName>
                                          <p:attrName>ppt_y</p:attrName>
                                        </p:attrNameLst>
                                      </p:cBhvr>
                                      <p:rCtr x="14375" y="0"/>
                                    </p:animMotion>
                                  </p:childTnLst>
                                </p:cTn>
                              </p:par>
                            </p:childTnLst>
                          </p:cTn>
                        </p:par>
                        <p:par>
                          <p:cTn id="16" fill="hold">
                            <p:stCondLst>
                              <p:cond delay="5000"/>
                            </p:stCondLst>
                            <p:childTnLst>
                              <p:par>
                                <p:cTn id="17" presetID="1"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EDCC5BB-29D2-71BD-407C-DEFABFF7CC4A}"/>
              </a:ext>
            </a:extLst>
          </p:cNvPr>
          <p:cNvPicPr>
            <a:picLocks noChangeAspect="1"/>
          </p:cNvPicPr>
          <p:nvPr/>
        </p:nvPicPr>
        <p:blipFill rotWithShape="1">
          <a:blip r:embed="rId3">
            <a:extLst>
              <a:ext uri="{96DAC541-7B7A-43D3-8B79-37D633B846F1}">
                <asvg:svgBlip xmlns:asvg="http://schemas.microsoft.com/office/drawing/2016/SVG/main" xmlns="" r:embed="rId4"/>
              </a:ext>
            </a:extLst>
          </a:blip>
          <a:srcRect l="5789" r="5789"/>
          <a:stretch/>
        </p:blipFill>
        <p:spPr>
          <a:xfrm>
            <a:off x="1" y="2590800"/>
            <a:ext cx="12192000" cy="4413169"/>
          </a:xfrm>
          <a:prstGeom prst="rect">
            <a:avLst/>
          </a:prstGeom>
        </p:spPr>
      </p:pic>
      <p:pic>
        <p:nvPicPr>
          <p:cNvPr id="20" name="Graphic 19">
            <a:extLst>
              <a:ext uri="{FF2B5EF4-FFF2-40B4-BE49-F238E27FC236}">
                <a16:creationId xmlns:a16="http://schemas.microsoft.com/office/drawing/2014/main" id="{8884D302-41E1-C84D-212D-F008CDCB0293}"/>
              </a:ext>
            </a:extLst>
          </p:cNvPr>
          <p:cNvPicPr>
            <a:picLocks noChangeAspect="1"/>
          </p:cNvPicPr>
          <p:nvPr/>
        </p:nvPicPr>
        <p:blipFill rotWithShape="1">
          <a:blip r:embed="rId5">
            <a:extLst>
              <a:ext uri="{96DAC541-7B7A-43D3-8B79-37D633B846F1}">
                <asvg:svgBlip xmlns:asvg="http://schemas.microsoft.com/office/drawing/2016/SVG/main" xmlns="" r:embed="rId6"/>
              </a:ext>
            </a:extLst>
          </a:blip>
          <a:srcRect t="35237"/>
          <a:stretch/>
        </p:blipFill>
        <p:spPr>
          <a:xfrm rot="21431949" flipH="1">
            <a:off x="2525092" y="3709426"/>
            <a:ext cx="8450965" cy="3768864"/>
          </a:xfrm>
          <a:prstGeom prst="rect">
            <a:avLst/>
          </a:prstGeom>
        </p:spPr>
      </p:pic>
      <p:pic>
        <p:nvPicPr>
          <p:cNvPr id="23" name="Graphic 22">
            <a:extLst>
              <a:ext uri="{FF2B5EF4-FFF2-40B4-BE49-F238E27FC236}">
                <a16:creationId xmlns:a16="http://schemas.microsoft.com/office/drawing/2014/main" id="{449CA76B-67F4-847B-6D79-F1FEF15E0D04}"/>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6584038" y="3334268"/>
            <a:ext cx="713151" cy="1081230"/>
          </a:xfrm>
          <a:prstGeom prst="rect">
            <a:avLst/>
          </a:prstGeom>
        </p:spPr>
      </p:pic>
      <p:sp>
        <p:nvSpPr>
          <p:cNvPr id="7" name="Rectangle: Rounded Corners 6">
            <a:extLst>
              <a:ext uri="{FF2B5EF4-FFF2-40B4-BE49-F238E27FC236}">
                <a16:creationId xmlns:a16="http://schemas.microsoft.com/office/drawing/2014/main" id="{98614013-4E45-BCE5-6DF5-5B93DEF05219}"/>
              </a:ext>
            </a:extLst>
          </p:cNvPr>
          <p:cNvSpPr/>
          <p:nvPr/>
        </p:nvSpPr>
        <p:spPr>
          <a:xfrm>
            <a:off x="989761" y="421548"/>
            <a:ext cx="9934185" cy="5975147"/>
          </a:xfrm>
          <a:prstGeom prst="round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pic>
        <p:nvPicPr>
          <p:cNvPr id="44" name="Picture 43" descr="A picture containing text, orange&#10;&#10;Description automatically generated">
            <a:extLst>
              <a:ext uri="{FF2B5EF4-FFF2-40B4-BE49-F238E27FC236}">
                <a16:creationId xmlns:a16="http://schemas.microsoft.com/office/drawing/2014/main" id="{C51194E9-3DB3-6372-1190-2C938D01044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45650" y="328025"/>
            <a:ext cx="1176245" cy="1076643"/>
          </a:xfrm>
          <a:prstGeom prst="rect">
            <a:avLst/>
          </a:prstGeom>
        </p:spPr>
      </p:pic>
      <p:pic>
        <p:nvPicPr>
          <p:cNvPr id="6" name="Graphic 5">
            <a:extLst>
              <a:ext uri="{FF2B5EF4-FFF2-40B4-BE49-F238E27FC236}">
                <a16:creationId xmlns:a16="http://schemas.microsoft.com/office/drawing/2014/main" id="{21EBCB4A-2645-E3F6-1574-52C6A548806A}"/>
              </a:ext>
            </a:extLst>
          </p:cNvPr>
          <p:cNvPicPr>
            <a:picLocks noChangeAspect="1"/>
          </p:cNvPicPr>
          <p:nvPr/>
        </p:nvPicPr>
        <p:blipFill>
          <a:blip r:embed="rId10">
            <a:lum contrast="20000"/>
            <a:extLst>
              <a:ext uri="{96DAC541-7B7A-43D3-8B79-37D633B846F1}">
                <asvg:svgBlip xmlns:asvg="http://schemas.microsoft.com/office/drawing/2016/SVG/main" xmlns="" r:embed="rId11"/>
              </a:ext>
            </a:extLst>
          </a:blip>
          <a:stretch>
            <a:fillRect/>
          </a:stretch>
        </p:blipFill>
        <p:spPr>
          <a:xfrm>
            <a:off x="10011405" y="4419045"/>
            <a:ext cx="992954" cy="1586443"/>
          </a:xfrm>
          <a:prstGeom prst="rect">
            <a:avLst/>
          </a:prstGeom>
        </p:spPr>
      </p:pic>
      <p:pic>
        <p:nvPicPr>
          <p:cNvPr id="3" name="Graphic 2">
            <a:extLst>
              <a:ext uri="{FF2B5EF4-FFF2-40B4-BE49-F238E27FC236}">
                <a16:creationId xmlns:a16="http://schemas.microsoft.com/office/drawing/2014/main" id="{DB5769BE-F938-BADE-D999-9597B099DA96}"/>
              </a:ext>
            </a:extLst>
          </p:cNvPr>
          <p:cNvPicPr>
            <a:picLocks noChangeAspect="1"/>
          </p:cNvPicPr>
          <p:nvPr/>
        </p:nvPicPr>
        <p:blipFill>
          <a:blip r:embed="rId12">
            <a:lum contrast="20000"/>
            <a:extLst>
              <a:ext uri="{96DAC541-7B7A-43D3-8B79-37D633B846F1}">
                <asvg:svgBlip xmlns:asvg="http://schemas.microsoft.com/office/drawing/2016/SVG/main" xmlns="" r:embed="rId13"/>
              </a:ext>
            </a:extLst>
          </a:blip>
          <a:stretch>
            <a:fillRect/>
          </a:stretch>
        </p:blipFill>
        <p:spPr>
          <a:xfrm>
            <a:off x="914400" y="4765549"/>
            <a:ext cx="725289" cy="1072168"/>
          </a:xfrm>
          <a:prstGeom prst="rect">
            <a:avLst/>
          </a:prstGeom>
        </p:spPr>
      </p:pic>
      <p:pic>
        <p:nvPicPr>
          <p:cNvPr id="19" name="Picture 18">
            <a:extLst>
              <a:ext uri="{FF2B5EF4-FFF2-40B4-BE49-F238E27FC236}">
                <a16:creationId xmlns:a16="http://schemas.microsoft.com/office/drawing/2014/main" id="{A7DE7747-85D9-CA48-4C7D-4F8AB51354A7}"/>
              </a:ext>
            </a:extLst>
          </p:cNvPr>
          <p:cNvPicPr>
            <a:picLocks noChangeAspect="1"/>
          </p:cNvPicPr>
          <p:nvPr/>
        </p:nvPicPr>
        <p:blipFill>
          <a:blip r:embed="rId14"/>
          <a:stretch>
            <a:fillRect/>
          </a:stretch>
        </p:blipFill>
        <p:spPr>
          <a:xfrm>
            <a:off x="600206" y="6027961"/>
            <a:ext cx="506012" cy="426757"/>
          </a:xfrm>
          <a:prstGeom prst="rect">
            <a:avLst/>
          </a:prstGeom>
        </p:spPr>
      </p:pic>
      <p:pic>
        <p:nvPicPr>
          <p:cNvPr id="45" name="Picture 44">
            <a:extLst>
              <a:ext uri="{FF2B5EF4-FFF2-40B4-BE49-F238E27FC236}">
                <a16:creationId xmlns:a16="http://schemas.microsoft.com/office/drawing/2014/main" id="{C0BCE08E-6C71-3162-1CCD-4FD054D0ED8C}"/>
              </a:ext>
            </a:extLst>
          </p:cNvPr>
          <p:cNvPicPr>
            <a:picLocks noChangeAspect="1"/>
          </p:cNvPicPr>
          <p:nvPr/>
        </p:nvPicPr>
        <p:blipFill>
          <a:blip r:embed="rId14"/>
          <a:stretch>
            <a:fillRect/>
          </a:stretch>
        </p:blipFill>
        <p:spPr>
          <a:xfrm>
            <a:off x="1532949" y="5555381"/>
            <a:ext cx="506012" cy="426757"/>
          </a:xfrm>
          <a:prstGeom prst="rect">
            <a:avLst/>
          </a:prstGeom>
        </p:spPr>
      </p:pic>
      <p:pic>
        <p:nvPicPr>
          <p:cNvPr id="46" name="Picture 45">
            <a:extLst>
              <a:ext uri="{FF2B5EF4-FFF2-40B4-BE49-F238E27FC236}">
                <a16:creationId xmlns:a16="http://schemas.microsoft.com/office/drawing/2014/main" id="{45617E06-3AF9-2298-EF69-31E3031EBB04}"/>
              </a:ext>
            </a:extLst>
          </p:cNvPr>
          <p:cNvPicPr>
            <a:picLocks noChangeAspect="1"/>
          </p:cNvPicPr>
          <p:nvPr/>
        </p:nvPicPr>
        <p:blipFill>
          <a:blip r:embed="rId14"/>
          <a:stretch>
            <a:fillRect/>
          </a:stretch>
        </p:blipFill>
        <p:spPr>
          <a:xfrm>
            <a:off x="2747715" y="6122939"/>
            <a:ext cx="393395" cy="331779"/>
          </a:xfrm>
          <a:prstGeom prst="rect">
            <a:avLst/>
          </a:prstGeom>
        </p:spPr>
      </p:pic>
      <p:pic>
        <p:nvPicPr>
          <p:cNvPr id="47" name="Picture 46">
            <a:extLst>
              <a:ext uri="{FF2B5EF4-FFF2-40B4-BE49-F238E27FC236}">
                <a16:creationId xmlns:a16="http://schemas.microsoft.com/office/drawing/2014/main" id="{D86E1F1A-07D6-4944-60B8-2353FEC2D0E4}"/>
              </a:ext>
            </a:extLst>
          </p:cNvPr>
          <p:cNvPicPr>
            <a:picLocks noChangeAspect="1"/>
          </p:cNvPicPr>
          <p:nvPr/>
        </p:nvPicPr>
        <p:blipFill>
          <a:blip r:embed="rId14"/>
          <a:stretch>
            <a:fillRect/>
          </a:stretch>
        </p:blipFill>
        <p:spPr>
          <a:xfrm>
            <a:off x="11216195" y="6057396"/>
            <a:ext cx="506012" cy="426757"/>
          </a:xfrm>
          <a:prstGeom prst="rect">
            <a:avLst/>
          </a:prstGeom>
        </p:spPr>
      </p:pic>
      <p:pic>
        <p:nvPicPr>
          <p:cNvPr id="48" name="Picture 47">
            <a:extLst>
              <a:ext uri="{FF2B5EF4-FFF2-40B4-BE49-F238E27FC236}">
                <a16:creationId xmlns:a16="http://schemas.microsoft.com/office/drawing/2014/main" id="{817761C6-0C91-349E-1ADB-7F9E97495095}"/>
              </a:ext>
            </a:extLst>
          </p:cNvPr>
          <p:cNvPicPr>
            <a:picLocks noChangeAspect="1"/>
          </p:cNvPicPr>
          <p:nvPr/>
        </p:nvPicPr>
        <p:blipFill>
          <a:blip r:embed="rId14"/>
          <a:stretch>
            <a:fillRect/>
          </a:stretch>
        </p:blipFill>
        <p:spPr>
          <a:xfrm>
            <a:off x="10690479" y="5364540"/>
            <a:ext cx="393395" cy="331779"/>
          </a:xfrm>
          <a:prstGeom prst="rect">
            <a:avLst/>
          </a:prstGeom>
        </p:spPr>
      </p:pic>
      <p:sp>
        <p:nvSpPr>
          <p:cNvPr id="49" name="TextBox 48">
            <a:extLst>
              <a:ext uri="{FF2B5EF4-FFF2-40B4-BE49-F238E27FC236}">
                <a16:creationId xmlns:a16="http://schemas.microsoft.com/office/drawing/2014/main" id="{0FAA943E-6BC6-F4E4-B2C8-ECF4B570012F}"/>
              </a:ext>
            </a:extLst>
          </p:cNvPr>
          <p:cNvSpPr txBox="1"/>
          <p:nvPr/>
        </p:nvSpPr>
        <p:spPr>
          <a:xfrm>
            <a:off x="1398489" y="2229280"/>
            <a:ext cx="9395023"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Bài</a:t>
            </a:r>
            <a:r>
              <a:rPr kumimoji="0" lang="en-US" sz="40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11 – </a:t>
            </a:r>
            <a:r>
              <a:rPr kumimoji="0" lang="en-US" sz="4000" b="1" i="0" u="none" strike="noStrike" kern="1200" cap="none" spc="0" normalizeH="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Đọc</a:t>
            </a:r>
            <a:endParaRPr kumimoji="0" lang="en-US" sz="4800" b="1" i="0" u="none" strike="noStrike" kern="1200" cap="none" spc="0" normalizeH="0" baseline="0" noProof="0" dirty="0">
              <a:ln>
                <a:noFill/>
              </a:ln>
              <a:solidFill>
                <a:srgbClr val="F14124"/>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A6C5504D-CC74-4B89-98E5-C39321BAFDF6}"/>
              </a:ext>
            </a:extLst>
          </p:cNvPr>
          <p:cNvPicPr>
            <a:picLocks noChangeAspect="1"/>
          </p:cNvPicPr>
          <p:nvPr/>
        </p:nvPicPr>
        <p:blipFill>
          <a:blip r:embed="rId15"/>
          <a:stretch>
            <a:fillRect/>
          </a:stretch>
        </p:blipFill>
        <p:spPr>
          <a:xfrm>
            <a:off x="2764118" y="752396"/>
            <a:ext cx="6584251" cy="1457070"/>
          </a:xfrm>
          <a:prstGeom prst="rect">
            <a:avLst/>
          </a:prstGeom>
        </p:spPr>
      </p:pic>
      <p:pic>
        <p:nvPicPr>
          <p:cNvPr id="8" name="Picture 7">
            <a:extLst>
              <a:ext uri="{FF2B5EF4-FFF2-40B4-BE49-F238E27FC236}">
                <a16:creationId xmlns:a16="http://schemas.microsoft.com/office/drawing/2014/main" id="{D936C02C-CBAF-43F3-A081-7B1D75FCD31E}"/>
              </a:ext>
            </a:extLst>
          </p:cNvPr>
          <p:cNvPicPr>
            <a:picLocks noChangeAspect="1"/>
          </p:cNvPicPr>
          <p:nvPr/>
        </p:nvPicPr>
        <p:blipFill>
          <a:blip r:embed="rId16"/>
          <a:stretch>
            <a:fillRect/>
          </a:stretch>
        </p:blipFill>
        <p:spPr>
          <a:xfrm>
            <a:off x="2991000" y="3052266"/>
            <a:ext cx="6468417" cy="2462997"/>
          </a:xfrm>
          <a:prstGeom prst="rect">
            <a:avLst/>
          </a:prstGeom>
        </p:spPr>
      </p:pic>
    </p:spTree>
    <p:extLst>
      <p:ext uri="{BB962C8B-B14F-4D97-AF65-F5344CB8AC3E}">
        <p14:creationId xmlns:p14="http://schemas.microsoft.com/office/powerpoint/2010/main" val="315916943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horizontal)">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EDCC5BB-29D2-71BD-407C-DEFABFF7CC4A}"/>
              </a:ext>
            </a:extLst>
          </p:cNvPr>
          <p:cNvPicPr>
            <a:picLocks noChangeAspect="1"/>
          </p:cNvPicPr>
          <p:nvPr/>
        </p:nvPicPr>
        <p:blipFill rotWithShape="1">
          <a:blip r:embed="rId3">
            <a:extLst>
              <a:ext uri="{96DAC541-7B7A-43D3-8B79-37D633B846F1}">
                <asvg:svgBlip xmlns:asvg="http://schemas.microsoft.com/office/drawing/2016/SVG/main" xmlns="" r:embed="rId4"/>
              </a:ext>
            </a:extLst>
          </a:blip>
          <a:srcRect l="5789" r="5789"/>
          <a:stretch/>
        </p:blipFill>
        <p:spPr>
          <a:xfrm>
            <a:off x="1" y="2590800"/>
            <a:ext cx="12192000" cy="4413169"/>
          </a:xfrm>
          <a:prstGeom prst="rect">
            <a:avLst/>
          </a:prstGeom>
        </p:spPr>
      </p:pic>
      <p:pic>
        <p:nvPicPr>
          <p:cNvPr id="19" name="Picture 18">
            <a:extLst>
              <a:ext uri="{FF2B5EF4-FFF2-40B4-BE49-F238E27FC236}">
                <a16:creationId xmlns:a16="http://schemas.microsoft.com/office/drawing/2014/main" id="{A7DE7747-85D9-CA48-4C7D-4F8AB51354A7}"/>
              </a:ext>
            </a:extLst>
          </p:cNvPr>
          <p:cNvPicPr>
            <a:picLocks noChangeAspect="1"/>
          </p:cNvPicPr>
          <p:nvPr/>
        </p:nvPicPr>
        <p:blipFill>
          <a:blip r:embed="rId5"/>
          <a:stretch>
            <a:fillRect/>
          </a:stretch>
        </p:blipFill>
        <p:spPr>
          <a:xfrm>
            <a:off x="600206" y="6027961"/>
            <a:ext cx="506012" cy="426757"/>
          </a:xfrm>
          <a:prstGeom prst="rect">
            <a:avLst/>
          </a:prstGeom>
        </p:spPr>
      </p:pic>
      <p:pic>
        <p:nvPicPr>
          <p:cNvPr id="47" name="Picture 46">
            <a:extLst>
              <a:ext uri="{FF2B5EF4-FFF2-40B4-BE49-F238E27FC236}">
                <a16:creationId xmlns:a16="http://schemas.microsoft.com/office/drawing/2014/main" id="{D86E1F1A-07D6-4944-60B8-2353FEC2D0E4}"/>
              </a:ext>
            </a:extLst>
          </p:cNvPr>
          <p:cNvPicPr>
            <a:picLocks noChangeAspect="1"/>
          </p:cNvPicPr>
          <p:nvPr/>
        </p:nvPicPr>
        <p:blipFill>
          <a:blip r:embed="rId5"/>
          <a:stretch>
            <a:fillRect/>
          </a:stretch>
        </p:blipFill>
        <p:spPr>
          <a:xfrm>
            <a:off x="11216195" y="6057396"/>
            <a:ext cx="506012" cy="426757"/>
          </a:xfrm>
          <a:prstGeom prst="rect">
            <a:avLst/>
          </a:prstGeom>
        </p:spPr>
      </p:pic>
      <p:sp>
        <p:nvSpPr>
          <p:cNvPr id="13" name="Rectangle: Rounded Corners 12">
            <a:extLst>
              <a:ext uri="{FF2B5EF4-FFF2-40B4-BE49-F238E27FC236}">
                <a16:creationId xmlns:a16="http://schemas.microsoft.com/office/drawing/2014/main" id="{65D06B46-B39F-EE35-6491-6919612F0E9B}"/>
              </a:ext>
            </a:extLst>
          </p:cNvPr>
          <p:cNvSpPr/>
          <p:nvPr/>
        </p:nvSpPr>
        <p:spPr>
          <a:xfrm>
            <a:off x="2889521" y="844826"/>
            <a:ext cx="9176583" cy="5903844"/>
          </a:xfrm>
          <a:custGeom>
            <a:avLst/>
            <a:gdLst>
              <a:gd name="connsiteX0" fmla="*/ 0 w 9176583"/>
              <a:gd name="connsiteY0" fmla="*/ 983994 h 5903844"/>
              <a:gd name="connsiteX1" fmla="*/ 983994 w 9176583"/>
              <a:gd name="connsiteY1" fmla="*/ 0 h 5903844"/>
              <a:gd name="connsiteX2" fmla="*/ 8192589 w 9176583"/>
              <a:gd name="connsiteY2" fmla="*/ 0 h 5903844"/>
              <a:gd name="connsiteX3" fmla="*/ 9176583 w 9176583"/>
              <a:gd name="connsiteY3" fmla="*/ 983994 h 5903844"/>
              <a:gd name="connsiteX4" fmla="*/ 9176583 w 9176583"/>
              <a:gd name="connsiteY4" fmla="*/ 4919850 h 5903844"/>
              <a:gd name="connsiteX5" fmla="*/ 8192589 w 9176583"/>
              <a:gd name="connsiteY5" fmla="*/ 5903844 h 5903844"/>
              <a:gd name="connsiteX6" fmla="*/ 983994 w 9176583"/>
              <a:gd name="connsiteY6" fmla="*/ 5903844 h 5903844"/>
              <a:gd name="connsiteX7" fmla="*/ 0 w 9176583"/>
              <a:gd name="connsiteY7" fmla="*/ 4919850 h 5903844"/>
              <a:gd name="connsiteX8" fmla="*/ 0 w 9176583"/>
              <a:gd name="connsiteY8" fmla="*/ 983994 h 590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76583" h="5903844" fill="none" extrusionOk="0">
                <a:moveTo>
                  <a:pt x="0" y="983994"/>
                </a:moveTo>
                <a:cubicBezTo>
                  <a:pt x="-41134" y="403843"/>
                  <a:pt x="359583" y="51753"/>
                  <a:pt x="983994" y="0"/>
                </a:cubicBezTo>
                <a:cubicBezTo>
                  <a:pt x="2130028" y="-30893"/>
                  <a:pt x="6275432" y="99340"/>
                  <a:pt x="8192589" y="0"/>
                </a:cubicBezTo>
                <a:cubicBezTo>
                  <a:pt x="8782517" y="69672"/>
                  <a:pt x="9155866" y="471467"/>
                  <a:pt x="9176583" y="983994"/>
                </a:cubicBezTo>
                <a:cubicBezTo>
                  <a:pt x="9091005" y="2878448"/>
                  <a:pt x="9104219" y="3762738"/>
                  <a:pt x="9176583" y="4919850"/>
                </a:cubicBezTo>
                <a:cubicBezTo>
                  <a:pt x="9107290" y="5488129"/>
                  <a:pt x="8718410" y="5890202"/>
                  <a:pt x="8192589" y="5903844"/>
                </a:cubicBezTo>
                <a:cubicBezTo>
                  <a:pt x="7194860" y="5947912"/>
                  <a:pt x="4099439" y="5914110"/>
                  <a:pt x="983994" y="5903844"/>
                </a:cubicBezTo>
                <a:cubicBezTo>
                  <a:pt x="424110" y="5926226"/>
                  <a:pt x="38422" y="5438255"/>
                  <a:pt x="0" y="4919850"/>
                </a:cubicBezTo>
                <a:cubicBezTo>
                  <a:pt x="161883" y="3685359"/>
                  <a:pt x="71112" y="2063302"/>
                  <a:pt x="0" y="983994"/>
                </a:cubicBezTo>
                <a:close/>
              </a:path>
              <a:path w="9176583" h="5903844" stroke="0" extrusionOk="0">
                <a:moveTo>
                  <a:pt x="0" y="983994"/>
                </a:moveTo>
                <a:cubicBezTo>
                  <a:pt x="63222" y="490038"/>
                  <a:pt x="438858" y="-7753"/>
                  <a:pt x="983994" y="0"/>
                </a:cubicBezTo>
                <a:cubicBezTo>
                  <a:pt x="2417601" y="55113"/>
                  <a:pt x="7171343" y="-40744"/>
                  <a:pt x="8192589" y="0"/>
                </a:cubicBezTo>
                <a:cubicBezTo>
                  <a:pt x="8736601" y="-12134"/>
                  <a:pt x="9185466" y="338802"/>
                  <a:pt x="9176583" y="983994"/>
                </a:cubicBezTo>
                <a:cubicBezTo>
                  <a:pt x="9228255" y="2458703"/>
                  <a:pt x="9021807" y="4376938"/>
                  <a:pt x="9176583" y="4919850"/>
                </a:cubicBezTo>
                <a:cubicBezTo>
                  <a:pt x="9176140" y="5372286"/>
                  <a:pt x="8713668" y="5855376"/>
                  <a:pt x="8192589" y="5903844"/>
                </a:cubicBezTo>
                <a:cubicBezTo>
                  <a:pt x="6222635" y="5746719"/>
                  <a:pt x="3723561" y="5763341"/>
                  <a:pt x="983994" y="5903844"/>
                </a:cubicBezTo>
                <a:cubicBezTo>
                  <a:pt x="374109" y="5962065"/>
                  <a:pt x="-47920" y="5475438"/>
                  <a:pt x="0" y="4919850"/>
                </a:cubicBezTo>
                <a:cubicBezTo>
                  <a:pt x="-147270" y="4349874"/>
                  <a:pt x="164437" y="2172076"/>
                  <a:pt x="0" y="983994"/>
                </a:cubicBezTo>
                <a:close/>
              </a:path>
            </a:pathLst>
          </a:custGeom>
          <a:solidFill>
            <a:schemeClr val="bg1"/>
          </a:solidFill>
          <a:ln w="76200">
            <a:solidFill>
              <a:srgbClr val="ED7D31"/>
            </a:solidFill>
            <a:prstDash val="dash"/>
            <a:extLst>
              <a:ext uri="{C807C97D-BFC1-408E-A445-0C87EB9F89A2}">
                <ask:lineSketchStyleProps xmlns:ask="http://schemas.microsoft.com/office/drawing/2018/sketchyshapes" xmlns="" sd="201944153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4" name="TextBox 3">
            <a:extLst>
              <a:ext uri="{FF2B5EF4-FFF2-40B4-BE49-F238E27FC236}">
                <a16:creationId xmlns:a16="http://schemas.microsoft.com/office/drawing/2014/main" id="{5B254681-95EA-3134-64B9-D1F4EAF46366}"/>
              </a:ext>
            </a:extLst>
          </p:cNvPr>
          <p:cNvSpPr txBox="1"/>
          <p:nvPr/>
        </p:nvSpPr>
        <p:spPr>
          <a:xfrm>
            <a:off x="3419060" y="1385211"/>
            <a:ext cx="8209877" cy="738664"/>
          </a:xfrm>
          <a:prstGeom prst="rect">
            <a:avLst/>
          </a:prstGeom>
          <a:noFill/>
        </p:spPr>
        <p:txBody>
          <a:bodyPr wrap="square" lIns="0" tIns="0" rIns="0" bIns="0" rtlCol="0">
            <a:spAutoFit/>
          </a:bodyPr>
          <a:lstStyle/>
          <a:p>
            <a:pPr lvl="0" algn="just"/>
            <a:r>
              <a:rPr lang="en-US" sz="2400" dirty="0" err="1">
                <a:solidFill>
                  <a:prstClr val="black"/>
                </a:solidFill>
                <a:latin typeface="Calibri" panose="020F0502020204030204" pitchFamily="34" charset="0"/>
                <a:cs typeface="Calibri" panose="020F0502020204030204" pitchFamily="34" charset="0"/>
              </a:rPr>
              <a:t>Đọc</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đúng</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từ</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ngữ</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câu</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đoạn</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và</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toàn</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bộ</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câu</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chuyện</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Chuyện</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bên</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cửa</a:t>
            </a:r>
            <a:r>
              <a:rPr lang="en-US" sz="2400" dirty="0">
                <a:solidFill>
                  <a:prstClr val="black"/>
                </a:solidFill>
                <a:latin typeface="Calibri" panose="020F0502020204030204" pitchFamily="34" charset="0"/>
                <a:cs typeface="Calibri" panose="020F0502020204030204" pitchFamily="34" charset="0"/>
              </a:rPr>
              <a:t> </a:t>
            </a:r>
            <a:r>
              <a:rPr lang="en-US" sz="2400" dirty="0" err="1">
                <a:solidFill>
                  <a:prstClr val="black"/>
                </a:solidFill>
                <a:latin typeface="Calibri" panose="020F0502020204030204" pitchFamily="34" charset="0"/>
                <a:cs typeface="Calibri" panose="020F0502020204030204" pitchFamily="34" charset="0"/>
              </a:rPr>
              <a:t>sổ</a:t>
            </a:r>
            <a:r>
              <a:rPr lang="en-US" sz="2400" dirty="0">
                <a:solidFill>
                  <a:prstClr val="black"/>
                </a:solidFill>
                <a:latin typeface="Calibri" panose="020F0502020204030204" pitchFamily="34" charset="0"/>
                <a:cs typeface="Calibri" panose="020F0502020204030204" pitchFamily="34" charset="0"/>
              </a:rPr>
              <a:t>”.</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41B961B3-C937-BCB9-D40E-33C3F2E91A9B}"/>
              </a:ext>
            </a:extLst>
          </p:cNvPr>
          <p:cNvSpPr txBox="1"/>
          <p:nvPr/>
        </p:nvSpPr>
        <p:spPr>
          <a:xfrm>
            <a:off x="3498573" y="2202119"/>
            <a:ext cx="8408505" cy="1107996"/>
          </a:xfrm>
          <a:prstGeom prst="rect">
            <a:avLst/>
          </a:prstGeom>
          <a:noFill/>
        </p:spPr>
        <p:txBody>
          <a:bodyPr wrap="square" lIns="0" tIns="0" rIns="0" bIns="0" rtlCol="0">
            <a:spAutoFit/>
          </a:bodyPr>
          <a:lstStyle/>
          <a:p>
            <a:pPr lvl="0" algn="just"/>
            <a:r>
              <a:rPr lang="vi-VN" sz="2400" dirty="0">
                <a:solidFill>
                  <a:prstClr val="black"/>
                </a:solidFill>
                <a:latin typeface="Calibri" panose="020F0502020204030204" pitchFamily="34" charset="0"/>
                <a:cs typeface="Calibri" panose="020F0502020204030204" pitchFamily="34" charset="0"/>
              </a:rPr>
              <a:t>Bước đầu biết thể hiện tâm trạng, cảm xúc của nhân vật trong câu chuyện qua giọng đọc, biết đọc đúng lời nhân vật, nghỉ hơi ở chỗ có dấu câu.</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67206E89-6185-9AA0-81CB-4D14117191FC}"/>
              </a:ext>
            </a:extLst>
          </p:cNvPr>
          <p:cNvSpPr txBox="1"/>
          <p:nvPr/>
        </p:nvSpPr>
        <p:spPr>
          <a:xfrm>
            <a:off x="3518452" y="3391289"/>
            <a:ext cx="8458200" cy="738664"/>
          </a:xfrm>
          <a:prstGeom prst="rect">
            <a:avLst/>
          </a:prstGeom>
          <a:noFill/>
        </p:spPr>
        <p:txBody>
          <a:bodyPr wrap="square" lIns="0" tIns="0" rIns="0" bIns="0" rtlCol="0">
            <a:spAutoFit/>
          </a:bodyPr>
          <a:lstStyle/>
          <a:p>
            <a:pPr lvl="0" algn="just"/>
            <a:r>
              <a:rPr lang="vi-VN" sz="2400" dirty="0">
                <a:solidFill>
                  <a:prstClr val="black"/>
                </a:solidFill>
                <a:latin typeface="Calibri" panose="020F0502020204030204" pitchFamily="34" charset="0"/>
                <a:cs typeface="Calibri" panose="020F0502020204030204" pitchFamily="34" charset="0"/>
              </a:rPr>
              <a:t>Nhận biết được trình tự các sự việc xảy ra trong câu chuyện gắn với thời gian, địa điểm cụ thể.</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2054" name="Picture 6">
            <a:extLst>
              <a:ext uri="{FF2B5EF4-FFF2-40B4-BE49-F238E27FC236}">
                <a16:creationId xmlns:a16="http://schemas.microsoft.com/office/drawing/2014/main" id="{E0DF0D76-B384-70C7-2BA8-E15DCB2DE1E6}"/>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782" b="89766" l="7935" r="91957">
                        <a14:foregroundMark x1="41957" y1="12454" x2="33370" y2="6782"/>
                        <a14:foregroundMark x1="14130" y1="18989" x2="16087" y2="41800"/>
                        <a14:foregroundMark x1="36848" y1="40691" x2="55109" y2="65721"/>
                        <a14:foregroundMark x1="39783" y1="30703" x2="45978" y2="50801"/>
                        <a14:foregroundMark x1="36848" y1="28977" x2="40217" y2="45623"/>
                        <a14:foregroundMark x1="35761" y1="31689" x2="33370" y2="48089"/>
                        <a14:foregroundMark x1="29022" y1="47965" x2="34674" y2="53268"/>
                        <a14:foregroundMark x1="34674" y1="53268" x2="48696" y2="54007"/>
                        <a14:foregroundMark x1="78478" y1="34525" x2="87283" y2="33046"/>
                        <a14:foregroundMark x1="87283" y1="33046" x2="91957" y2="33416"/>
                        <a14:foregroundMark x1="22065" y1="37115" x2="12935" y2="37485"/>
                        <a14:foregroundMark x1="12935" y1="37485" x2="7935" y2="39581"/>
                        <a14:foregroundMark x1="38152" y1="49075" x2="47717" y2="6103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661310" y="1279964"/>
            <a:ext cx="816308" cy="71953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6">
            <a:extLst>
              <a:ext uri="{FF2B5EF4-FFF2-40B4-BE49-F238E27FC236}">
                <a16:creationId xmlns:a16="http://schemas.microsoft.com/office/drawing/2014/main" id="{0A665BE3-AA77-FCC4-108B-187645621D71}"/>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782" b="89766" l="7935" r="91957">
                        <a14:foregroundMark x1="41957" y1="12454" x2="33370" y2="6782"/>
                        <a14:foregroundMark x1="14130" y1="18989" x2="16087" y2="41800"/>
                        <a14:foregroundMark x1="36848" y1="40691" x2="55109" y2="65721"/>
                        <a14:foregroundMark x1="39783" y1="30703" x2="45978" y2="50801"/>
                        <a14:foregroundMark x1="36848" y1="28977" x2="40217" y2="45623"/>
                        <a14:foregroundMark x1="35761" y1="31689" x2="33370" y2="48089"/>
                        <a14:foregroundMark x1="29022" y1="47965" x2="34674" y2="53268"/>
                        <a14:foregroundMark x1="34674" y1="53268" x2="48696" y2="54007"/>
                        <a14:foregroundMark x1="78478" y1="34525" x2="87283" y2="33046"/>
                        <a14:foregroundMark x1="87283" y1="33046" x2="91957" y2="33416"/>
                        <a14:foregroundMark x1="22065" y1="37115" x2="12935" y2="37485"/>
                        <a14:foregroundMark x1="12935" y1="37485" x2="7935" y2="39581"/>
                        <a14:foregroundMark x1="38152" y1="49075" x2="47717" y2="6103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691127" y="2156843"/>
            <a:ext cx="816308" cy="71953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6">
            <a:extLst>
              <a:ext uri="{FF2B5EF4-FFF2-40B4-BE49-F238E27FC236}">
                <a16:creationId xmlns:a16="http://schemas.microsoft.com/office/drawing/2014/main" id="{81B199BC-C70E-E941-EDDB-80812D42D931}"/>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782" b="89766" l="7935" r="91957">
                        <a14:foregroundMark x1="41957" y1="12454" x2="33370" y2="6782"/>
                        <a14:foregroundMark x1="14130" y1="18989" x2="16087" y2="41800"/>
                        <a14:foregroundMark x1="36848" y1="40691" x2="55109" y2="65721"/>
                        <a14:foregroundMark x1="39783" y1="30703" x2="45978" y2="50801"/>
                        <a14:foregroundMark x1="36848" y1="28977" x2="40217" y2="45623"/>
                        <a14:foregroundMark x1="35761" y1="31689" x2="33370" y2="48089"/>
                        <a14:foregroundMark x1="29022" y1="47965" x2="34674" y2="53268"/>
                        <a14:foregroundMark x1="34674" y1="53268" x2="48696" y2="54007"/>
                        <a14:foregroundMark x1="78478" y1="34525" x2="87283" y2="33046"/>
                        <a14:foregroundMark x1="87283" y1="33046" x2="91957" y2="33416"/>
                        <a14:foregroundMark x1="22065" y1="37115" x2="12935" y2="37485"/>
                        <a14:foregroundMark x1="12935" y1="37485" x2="7935" y2="39581"/>
                        <a14:foregroundMark x1="38152" y1="49075" x2="47717" y2="6103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760701" y="3368296"/>
            <a:ext cx="816308" cy="71953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5158A7D2-9FDE-A829-A9D8-1AE1C3F50324}"/>
              </a:ext>
            </a:extLst>
          </p:cNvPr>
          <p:cNvGrpSpPr/>
          <p:nvPr/>
        </p:nvGrpSpPr>
        <p:grpSpPr>
          <a:xfrm>
            <a:off x="0" y="2154768"/>
            <a:ext cx="2871231" cy="2538269"/>
            <a:chOff x="-163841" y="2154768"/>
            <a:chExt cx="2871231" cy="2538269"/>
          </a:xfrm>
        </p:grpSpPr>
        <p:pic>
          <p:nvPicPr>
            <p:cNvPr id="5" name="Picture 4">
              <a:extLst>
                <a:ext uri="{FF2B5EF4-FFF2-40B4-BE49-F238E27FC236}">
                  <a16:creationId xmlns:a16="http://schemas.microsoft.com/office/drawing/2014/main" id="{03042D98-8BA5-A139-F7FB-DDB2BD7E4A08}"/>
                </a:ext>
              </a:extLst>
            </p:cNvPr>
            <p:cNvPicPr>
              <a:picLocks noChangeAspect="1"/>
            </p:cNvPicPr>
            <p:nvPr/>
          </p:nvPicPr>
          <p:blipFill>
            <a:blip r:embed="rId8"/>
            <a:stretch>
              <a:fillRect/>
            </a:stretch>
          </p:blipFill>
          <p:spPr>
            <a:xfrm rot="204247">
              <a:off x="-163841" y="2154768"/>
              <a:ext cx="2871231" cy="2538269"/>
            </a:xfrm>
            <a:prstGeom prst="rect">
              <a:avLst/>
            </a:prstGeom>
          </p:spPr>
        </p:pic>
        <p:sp>
          <p:nvSpPr>
            <p:cNvPr id="25" name="TextBox 24">
              <a:extLst>
                <a:ext uri="{FF2B5EF4-FFF2-40B4-BE49-F238E27FC236}">
                  <a16:creationId xmlns:a16="http://schemas.microsoft.com/office/drawing/2014/main" id="{ACFD6E6E-6E37-70B4-0E64-5C4E607B0C00}"/>
                </a:ext>
              </a:extLst>
            </p:cNvPr>
            <p:cNvSpPr txBox="1"/>
            <p:nvPr/>
          </p:nvSpPr>
          <p:spPr>
            <a:xfrm>
              <a:off x="338295" y="2996155"/>
              <a:ext cx="1944875" cy="984885"/>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w="12700">
                    <a:noFill/>
                  </a:ln>
                  <a:solidFill>
                    <a:prstClr val="black"/>
                  </a:solidFill>
                  <a:effectLst/>
                  <a:uLnTx/>
                  <a:uFillTx/>
                  <a:latin typeface="Calibri" panose="020F0502020204030204" pitchFamily="34" charset="0"/>
                  <a:cs typeface="Calibri" panose="020F0502020204030204" pitchFamily="34" charset="0"/>
                </a:rPr>
                <a:t>Yêu</a:t>
              </a:r>
              <a:r>
                <a:rPr kumimoji="0" lang="en-US" sz="3200" b="1" i="0" u="none" strike="noStrike" kern="1200" cap="none" spc="0" normalizeH="0" baseline="0" noProof="0" dirty="0">
                  <a:ln w="12700">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w="12700">
                    <a:noFill/>
                  </a:ln>
                  <a:solidFill>
                    <a:prstClr val="black"/>
                  </a:solidFill>
                  <a:effectLst/>
                  <a:uLnTx/>
                  <a:uFillTx/>
                  <a:latin typeface="Calibri" panose="020F0502020204030204" pitchFamily="34" charset="0"/>
                  <a:cs typeface="Calibri" panose="020F0502020204030204" pitchFamily="34" charset="0"/>
                </a:rPr>
                <a:t>cầu</a:t>
              </a:r>
              <a:r>
                <a:rPr kumimoji="0" lang="en-US" sz="3200" b="1" i="0" u="none" strike="noStrike" kern="1200" cap="none" spc="0" normalizeH="0" baseline="0" noProof="0" dirty="0">
                  <a:ln w="12700">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w="12700">
                    <a:noFill/>
                  </a:ln>
                  <a:solidFill>
                    <a:prstClr val="black"/>
                  </a:solidFill>
                  <a:effectLst/>
                  <a:uLnTx/>
                  <a:uFillTx/>
                  <a:latin typeface="Calibri" panose="020F0502020204030204" pitchFamily="34" charset="0"/>
                  <a:cs typeface="Calibri" panose="020F0502020204030204" pitchFamily="34" charset="0"/>
                </a:rPr>
                <a:t>cần</a:t>
              </a:r>
              <a:r>
                <a:rPr kumimoji="0" lang="en-US" sz="3200" b="1" i="0" u="none" strike="noStrike" kern="1200" cap="none" spc="0" normalizeH="0" baseline="0" noProof="0" dirty="0">
                  <a:ln w="12700">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w="12700">
                    <a:noFill/>
                  </a:ln>
                  <a:solidFill>
                    <a:prstClr val="black"/>
                  </a:solidFill>
                  <a:effectLst/>
                  <a:uLnTx/>
                  <a:uFillTx/>
                  <a:latin typeface="Calibri" panose="020F0502020204030204" pitchFamily="34" charset="0"/>
                  <a:cs typeface="Calibri" panose="020F0502020204030204" pitchFamily="34" charset="0"/>
                </a:rPr>
                <a:t>đạt</a:t>
              </a:r>
              <a:endParaRPr kumimoji="0" lang="en-US" sz="3200" b="1" i="0" u="none" strike="noStrike" kern="1200" cap="none" spc="0" normalizeH="0" baseline="0" noProof="0" dirty="0">
                <a:ln w="12700">
                  <a:noFill/>
                </a:ln>
                <a:solidFill>
                  <a:prstClr val="black"/>
                </a:solidFill>
                <a:effectLst/>
                <a:uLnTx/>
                <a:uFillTx/>
                <a:latin typeface="Calibri" panose="020F0502020204030204" pitchFamily="34" charset="0"/>
                <a:cs typeface="Calibri" panose="020F0502020204030204" pitchFamily="34" charset="0"/>
              </a:endParaRPr>
            </a:p>
          </p:txBody>
        </p:sp>
      </p:grpSp>
      <p:sp>
        <p:nvSpPr>
          <p:cNvPr id="17" name="TextBox 16">
            <a:extLst>
              <a:ext uri="{FF2B5EF4-FFF2-40B4-BE49-F238E27FC236}">
                <a16:creationId xmlns:a16="http://schemas.microsoft.com/office/drawing/2014/main" id="{1F876C40-F696-4BD5-A128-936E3AB1010B}"/>
              </a:ext>
            </a:extLst>
          </p:cNvPr>
          <p:cNvSpPr txBox="1"/>
          <p:nvPr/>
        </p:nvSpPr>
        <p:spPr>
          <a:xfrm>
            <a:off x="3627781" y="4325567"/>
            <a:ext cx="8428384" cy="738664"/>
          </a:xfrm>
          <a:prstGeom prst="rect">
            <a:avLst/>
          </a:prstGeom>
          <a:noFill/>
        </p:spPr>
        <p:txBody>
          <a:bodyPr wrap="square" lIns="0" tIns="0" rIns="0" bIns="0" rtlCol="0">
            <a:spAutoFit/>
          </a:bodyPr>
          <a:lstStyle/>
          <a:p>
            <a:pPr lvl="0" algn="just"/>
            <a:r>
              <a:rPr lang="vi-VN" sz="2400" dirty="0">
                <a:solidFill>
                  <a:prstClr val="black"/>
                </a:solidFill>
                <a:latin typeface="Calibri" panose="020F0502020204030204" pitchFamily="34" charset="0"/>
                <a:cs typeface="Calibri" panose="020F0502020204030204" pitchFamily="34" charset="0"/>
              </a:rPr>
              <a:t>Hiểu việc làm suy nghĩ, cảm xúc của nhân vật dựa vào hành động, việc làm của nhân vật.</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21" name="Picture 6">
            <a:extLst>
              <a:ext uri="{FF2B5EF4-FFF2-40B4-BE49-F238E27FC236}">
                <a16:creationId xmlns:a16="http://schemas.microsoft.com/office/drawing/2014/main" id="{F9C77AE0-43B7-43CC-B549-C2F0FCF8EBEC}"/>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782" b="89766" l="7935" r="91957">
                        <a14:foregroundMark x1="41957" y1="12454" x2="33370" y2="6782"/>
                        <a14:foregroundMark x1="14130" y1="18989" x2="16087" y2="41800"/>
                        <a14:foregroundMark x1="36848" y1="40691" x2="55109" y2="65721"/>
                        <a14:foregroundMark x1="39783" y1="30703" x2="45978" y2="50801"/>
                        <a14:foregroundMark x1="36848" y1="28977" x2="40217" y2="45623"/>
                        <a14:foregroundMark x1="35761" y1="31689" x2="33370" y2="48089"/>
                        <a14:foregroundMark x1="29022" y1="47965" x2="34674" y2="53268"/>
                        <a14:foregroundMark x1="34674" y1="53268" x2="48696" y2="54007"/>
                        <a14:foregroundMark x1="78478" y1="34525" x2="87283" y2="33046"/>
                        <a14:foregroundMark x1="87283" y1="33046" x2="91957" y2="33416"/>
                        <a14:foregroundMark x1="22065" y1="37115" x2="12935" y2="37485"/>
                        <a14:foregroundMark x1="12935" y1="37485" x2="7935" y2="39581"/>
                        <a14:foregroundMark x1="38152" y1="49075" x2="47717" y2="6103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730883" y="4292635"/>
            <a:ext cx="816308" cy="71953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36E7C64B-E120-4478-B50A-881AD07FF3E4}"/>
              </a:ext>
            </a:extLst>
          </p:cNvPr>
          <p:cNvSpPr txBox="1"/>
          <p:nvPr/>
        </p:nvSpPr>
        <p:spPr>
          <a:xfrm>
            <a:off x="3548267" y="5230027"/>
            <a:ext cx="8428384" cy="738664"/>
          </a:xfrm>
          <a:prstGeom prst="rect">
            <a:avLst/>
          </a:prstGeom>
          <a:noFill/>
        </p:spPr>
        <p:txBody>
          <a:bodyPr wrap="square" lIns="0" tIns="0" rIns="0" bIns="0" rtlCol="0">
            <a:spAutoFit/>
          </a:bodyPr>
          <a:lstStyle/>
          <a:p>
            <a:pPr lvl="0" algn="just"/>
            <a:r>
              <a:rPr lang="vi-VN" sz="2400" dirty="0">
                <a:solidFill>
                  <a:prstClr val="black"/>
                </a:solidFill>
                <a:latin typeface="Calibri" panose="020F0502020204030204" pitchFamily="34" charset="0"/>
                <a:cs typeface="Calibri" panose="020F0502020204030204" pitchFamily="34" charset="0"/>
              </a:rPr>
              <a:t>Hiểu điều tác giả muốn nói qua câu chuyện: Nếu bạn yêu quý thiên nhiên thì thiên nhiên cũng sẽ yêu quý bạn.</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26" name="Picture 6">
            <a:extLst>
              <a:ext uri="{FF2B5EF4-FFF2-40B4-BE49-F238E27FC236}">
                <a16:creationId xmlns:a16="http://schemas.microsoft.com/office/drawing/2014/main" id="{90779B26-3716-4D10-904E-5A3AB9E9C9DC}"/>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782" b="89766" l="7935" r="91957">
                        <a14:foregroundMark x1="41957" y1="12454" x2="33370" y2="6782"/>
                        <a14:foregroundMark x1="14130" y1="18989" x2="16087" y2="41800"/>
                        <a14:foregroundMark x1="36848" y1="40691" x2="55109" y2="65721"/>
                        <a14:foregroundMark x1="39783" y1="30703" x2="45978" y2="50801"/>
                        <a14:foregroundMark x1="36848" y1="28977" x2="40217" y2="45623"/>
                        <a14:foregroundMark x1="35761" y1="31689" x2="33370" y2="48089"/>
                        <a14:foregroundMark x1="29022" y1="47965" x2="34674" y2="53268"/>
                        <a14:foregroundMark x1="34674" y1="53268" x2="48696" y2="54007"/>
                        <a14:foregroundMark x1="78478" y1="34525" x2="87283" y2="33046"/>
                        <a14:foregroundMark x1="87283" y1="33046" x2="91957" y2="33416"/>
                        <a14:foregroundMark x1="22065" y1="37115" x2="12935" y2="37485"/>
                        <a14:foregroundMark x1="12935" y1="37485" x2="7935" y2="39581"/>
                        <a14:foregroundMark x1="38152" y1="49075" x2="47717" y2="6103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720944" y="5207035"/>
            <a:ext cx="816308" cy="71953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916953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14:presetBounceEnd="40000">
                                      <p:stCondLst>
                                        <p:cond delay="0"/>
                                      </p:stCondLst>
                                      <p:childTnLst>
                                        <p:set>
                                          <p:cBhvr>
                                            <p:cTn id="13" dur="1" fill="hold">
                                              <p:stCondLst>
                                                <p:cond delay="0"/>
                                              </p:stCondLst>
                                            </p:cTn>
                                            <p:tgtEl>
                                              <p:spTgt spid="2054"/>
                                            </p:tgtEl>
                                            <p:attrNameLst>
                                              <p:attrName>style.visibility</p:attrName>
                                            </p:attrNameLst>
                                          </p:cBhvr>
                                          <p:to>
                                            <p:strVal val="visible"/>
                                          </p:to>
                                        </p:set>
                                        <p:anim calcmode="lin" valueType="num" p14:bounceEnd="40000">
                                          <p:cBhvr additive="base">
                                            <p:cTn id="14" dur="500" fill="hold"/>
                                            <p:tgtEl>
                                              <p:spTgt spid="2054"/>
                                            </p:tgtEl>
                                            <p:attrNameLst>
                                              <p:attrName>ppt_x</p:attrName>
                                            </p:attrNameLst>
                                          </p:cBhvr>
                                          <p:tavLst>
                                            <p:tav tm="0">
                                              <p:val>
                                                <p:strVal val="0-#ppt_w/2"/>
                                              </p:val>
                                            </p:tav>
                                            <p:tav tm="100000">
                                              <p:val>
                                                <p:strVal val="#ppt_x"/>
                                              </p:val>
                                            </p:tav>
                                          </p:tavLst>
                                        </p:anim>
                                        <p:anim calcmode="lin" valueType="num" p14:bounceEnd="40000">
                                          <p:cBhvr additive="base">
                                            <p:cTn id="15" dur="500" fill="hold"/>
                                            <p:tgtEl>
                                              <p:spTgt spid="205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14:presetBounceEnd="40000">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14:bounceEnd="40000">
                                          <p:cBhvr additive="base">
                                            <p:cTn id="24"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23"/>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14:presetBounceEnd="40000">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14:bounceEnd="40000">
                                          <p:cBhvr additive="base">
                                            <p:cTn id="34" dur="50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35" dur="500" fill="hold"/>
                                            <p:tgtEl>
                                              <p:spTgt spid="24"/>
                                            </p:tgtEl>
                                            <p:attrNameLst>
                                              <p:attrName>ppt_y</p:attrName>
                                            </p:attrNameLst>
                                          </p:cBhvr>
                                          <p:tavLst>
                                            <p:tav tm="0">
                                              <p:val>
                                                <p:strVal val="#ppt_y"/>
                                              </p:val>
                                            </p:tav>
                                            <p:tav tm="100000">
                                              <p:val>
                                                <p:strVal val="#ppt_y"/>
                                              </p:val>
                                            </p:tav>
                                          </p:tavLst>
                                        </p:anim>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14:presetBounceEnd="40000">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14:bounceEnd="40000">
                                          <p:cBhvr additive="base">
                                            <p:cTn id="44" dur="500" fill="hold"/>
                                            <p:tgtEl>
                                              <p:spTgt spid="21"/>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14:presetBounceEnd="40000">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14:bounceEnd="40000">
                                          <p:cBhvr additive="base">
                                            <p:cTn id="54"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55" dur="500" fill="hold"/>
                                            <p:tgtEl>
                                              <p:spTgt spid="26"/>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20" grpId="0"/>
          <p:bldP spid="17"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2054"/>
                                            </p:tgtEl>
                                            <p:attrNameLst>
                                              <p:attrName>style.visibility</p:attrName>
                                            </p:attrNameLst>
                                          </p:cBhvr>
                                          <p:to>
                                            <p:strVal val="visible"/>
                                          </p:to>
                                        </p:set>
                                        <p:anim calcmode="lin" valueType="num">
                                          <p:cBhvr additive="base">
                                            <p:cTn id="14" dur="500" fill="hold"/>
                                            <p:tgtEl>
                                              <p:spTgt spid="2054"/>
                                            </p:tgtEl>
                                            <p:attrNameLst>
                                              <p:attrName>ppt_x</p:attrName>
                                            </p:attrNameLst>
                                          </p:cBhvr>
                                          <p:tavLst>
                                            <p:tav tm="0">
                                              <p:val>
                                                <p:strVal val="0-#ppt_w/2"/>
                                              </p:val>
                                            </p:tav>
                                            <p:tav tm="100000">
                                              <p:val>
                                                <p:strVal val="#ppt_x"/>
                                              </p:val>
                                            </p:tav>
                                          </p:tavLst>
                                        </p:anim>
                                        <p:anim calcmode="lin" valueType="num">
                                          <p:cBhvr additive="base">
                                            <p:cTn id="15" dur="500" fill="hold"/>
                                            <p:tgtEl>
                                              <p:spTgt spid="205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0-#ppt_w/2"/>
                                              </p:val>
                                            </p:tav>
                                            <p:tav tm="100000">
                                              <p:val>
                                                <p:strVal val="#ppt_x"/>
                                              </p:val>
                                            </p:tav>
                                          </p:tavLst>
                                        </p:anim>
                                        <p:anim calcmode="lin" valueType="num">
                                          <p:cBhvr additive="base">
                                            <p:cTn id="25" dur="500" fill="hold"/>
                                            <p:tgtEl>
                                              <p:spTgt spid="23"/>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0-#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0-#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20" grpId="0"/>
          <p:bldP spid="17" grpId="0"/>
          <p:bldP spid="2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6190525-831E-ADF6-C07C-2F431437CC63}"/>
              </a:ext>
            </a:extLst>
          </p:cNvPr>
          <p:cNvGrpSpPr/>
          <p:nvPr/>
        </p:nvGrpSpPr>
        <p:grpSpPr>
          <a:xfrm>
            <a:off x="255592" y="177241"/>
            <a:ext cx="2627272" cy="5646923"/>
            <a:chOff x="199001" y="808252"/>
            <a:chExt cx="2855872" cy="5101890"/>
          </a:xfrm>
        </p:grpSpPr>
        <p:pic>
          <p:nvPicPr>
            <p:cNvPr id="10" name="Graphic 9">
              <a:extLst>
                <a:ext uri="{FF2B5EF4-FFF2-40B4-BE49-F238E27FC236}">
                  <a16:creationId xmlns:a16="http://schemas.microsoft.com/office/drawing/2014/main" id="{7076B5A6-736B-C6AB-E15D-7DD84642617A}"/>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99001" y="808252"/>
              <a:ext cx="2855872" cy="5101890"/>
            </a:xfrm>
            <a:prstGeom prst="rect">
              <a:avLst/>
            </a:prstGeom>
          </p:spPr>
        </p:pic>
        <p:sp>
          <p:nvSpPr>
            <p:cNvPr id="3" name="TextBox 2">
              <a:extLst>
                <a:ext uri="{FF2B5EF4-FFF2-40B4-BE49-F238E27FC236}">
                  <a16:creationId xmlns:a16="http://schemas.microsoft.com/office/drawing/2014/main" id="{B386AB0E-2E5C-1D6F-3079-ECD95BB5353E}"/>
                </a:ext>
              </a:extLst>
            </p:cNvPr>
            <p:cNvSpPr txBox="1"/>
            <p:nvPr/>
          </p:nvSpPr>
          <p:spPr>
            <a:xfrm>
              <a:off x="941606" y="1081934"/>
              <a:ext cx="1752600" cy="553998"/>
            </a:xfrm>
            <a:prstGeom prst="rect">
              <a:avLst/>
            </a:prstGeom>
            <a:noFill/>
          </p:spPr>
          <p:txBody>
            <a:bodyPr wrap="square" lIns="0" tIns="0" rIns="0" bIns="0" rtlCol="0">
              <a:prstTxWarp prst="textFadeRight">
                <a:avLst>
                  <a:gd name="adj" fmla="val 18328"/>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rPr>
                <a:t>CHẶNG 1</a:t>
              </a:r>
            </a:p>
          </p:txBody>
        </p:sp>
      </p:grpSp>
      <p:sp>
        <p:nvSpPr>
          <p:cNvPr id="27" name="TextBox 26">
            <a:extLst>
              <a:ext uri="{FF2B5EF4-FFF2-40B4-BE49-F238E27FC236}">
                <a16:creationId xmlns:a16="http://schemas.microsoft.com/office/drawing/2014/main" id="{80CEBEEB-6E7F-3E62-0356-B8CDF612A264}"/>
              </a:ext>
            </a:extLst>
          </p:cNvPr>
          <p:cNvSpPr txBox="1"/>
          <p:nvPr/>
        </p:nvSpPr>
        <p:spPr>
          <a:xfrm>
            <a:off x="2025679" y="592891"/>
            <a:ext cx="10195186" cy="270843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w="12700">
                  <a:solidFill>
                    <a:prstClr val="black"/>
                  </a:solidFill>
                </a:ln>
                <a:noFill/>
                <a:effectLst/>
                <a:uLnTx/>
                <a:uFillTx/>
                <a:latin typeface="Calibri" panose="020F0502020204030204" pitchFamily="34" charset="0"/>
                <a:cs typeface="Calibri" panose="020F0502020204030204" pitchFamily="34" charset="0"/>
              </a:rPr>
              <a:t>LUYỆN</a:t>
            </a:r>
            <a:r>
              <a:rPr kumimoji="0" lang="en-US" sz="8800" b="1" i="0" u="none" strike="noStrike" kern="1200" cap="none" spc="0" normalizeH="0" baseline="0" noProof="0">
                <a:ln w="12700">
                  <a:solidFill>
                    <a:prstClr val="black"/>
                  </a:solidFill>
                </a:ln>
                <a:noFill/>
                <a:effectLst/>
                <a:uLnTx/>
                <a:uFillTx/>
                <a:latin typeface="Calibri" panose="020F050202020403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a:ln w="12700">
                  <a:solidFill>
                    <a:prstClr val="black"/>
                  </a:solidFill>
                </a:ln>
                <a:noFill/>
                <a:effectLst/>
                <a:uLnTx/>
                <a:uFillTx/>
                <a:latin typeface="Calibri" panose="020F0502020204030204" pitchFamily="34" charset="0"/>
                <a:cs typeface="Calibri" panose="020F0502020204030204" pitchFamily="34" charset="0"/>
              </a:rPr>
              <a:t>ĐỌC THÀNH TIẾNG</a:t>
            </a:r>
          </a:p>
        </p:txBody>
      </p:sp>
      <p:sp>
        <p:nvSpPr>
          <p:cNvPr id="15" name="TextBox 14">
            <a:extLst>
              <a:ext uri="{FF2B5EF4-FFF2-40B4-BE49-F238E27FC236}">
                <a16:creationId xmlns:a16="http://schemas.microsoft.com/office/drawing/2014/main" id="{AD0A0FA8-3448-E481-61B0-93561C82454D}"/>
              </a:ext>
            </a:extLst>
          </p:cNvPr>
          <p:cNvSpPr txBox="1"/>
          <p:nvPr/>
        </p:nvSpPr>
        <p:spPr>
          <a:xfrm>
            <a:off x="1996814" y="609600"/>
            <a:ext cx="10195186" cy="270843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12700">
                  <a:solidFill>
                    <a:prstClr val="black"/>
                  </a:solidFill>
                </a:ln>
                <a:solidFill>
                  <a:srgbClr val="FFC000"/>
                </a:solidFill>
                <a:effectLst/>
                <a:uLnTx/>
                <a:uFillTx/>
                <a:latin typeface="Calibri" panose="020F0502020204030204" pitchFamily="34" charset="0"/>
                <a:cs typeface="Calibri" panose="020F0502020204030204" pitchFamily="34" charset="0"/>
              </a:rPr>
              <a:t>LUYỆN</a:t>
            </a:r>
            <a:r>
              <a:rPr kumimoji="0" lang="en-US" sz="8800" b="1" i="0" u="none" strike="noStrike" kern="1200" cap="none" spc="0" normalizeH="0" baseline="0" noProof="0" dirty="0">
                <a:ln w="12700">
                  <a:solidFill>
                    <a:prstClr val="black"/>
                  </a:solidFill>
                </a:ln>
                <a:solidFill>
                  <a:srgbClr val="FFC000"/>
                </a:solidFill>
                <a:effectLst/>
                <a:uLnTx/>
                <a:uFillTx/>
                <a:latin typeface="Calibri" panose="020F050202020403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prstClr val="black"/>
                  </a:solidFill>
                </a:ln>
                <a:solidFill>
                  <a:srgbClr val="F14124"/>
                </a:solidFill>
                <a:effectLst/>
                <a:uLnTx/>
                <a:uFillTx/>
                <a:latin typeface="Calibri" panose="020F0502020204030204" pitchFamily="34" charset="0"/>
                <a:cs typeface="Calibri" panose="020F0502020204030204" pitchFamily="34" charset="0"/>
              </a:rPr>
              <a:t>ĐỌC THÀNH TIẾNG</a:t>
            </a:r>
          </a:p>
        </p:txBody>
      </p:sp>
      <p:pic>
        <p:nvPicPr>
          <p:cNvPr id="17" name="Graphic 16">
            <a:extLst>
              <a:ext uri="{FF2B5EF4-FFF2-40B4-BE49-F238E27FC236}">
                <a16:creationId xmlns:a16="http://schemas.microsoft.com/office/drawing/2014/main" id="{697D8D8D-281B-FE13-8B3B-7DAEB5F16D75}"/>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4328774" y="915696"/>
            <a:ext cx="799270" cy="662306"/>
          </a:xfrm>
          <a:prstGeom prst="rect">
            <a:avLst/>
          </a:prstGeom>
        </p:spPr>
      </p:pic>
      <p:pic>
        <p:nvPicPr>
          <p:cNvPr id="18" name="Graphic 17">
            <a:extLst>
              <a:ext uri="{FF2B5EF4-FFF2-40B4-BE49-F238E27FC236}">
                <a16:creationId xmlns:a16="http://schemas.microsoft.com/office/drawing/2014/main" id="{E3FE1FF5-1001-50C4-0724-082D590246C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flipH="1">
            <a:off x="9144099" y="928105"/>
            <a:ext cx="799270" cy="662306"/>
          </a:xfrm>
          <a:prstGeom prst="rect">
            <a:avLst/>
          </a:prstGeom>
        </p:spPr>
      </p:pic>
      <p:pic>
        <p:nvPicPr>
          <p:cNvPr id="8" name="Graphic 7">
            <a:extLst>
              <a:ext uri="{FF2B5EF4-FFF2-40B4-BE49-F238E27FC236}">
                <a16:creationId xmlns:a16="http://schemas.microsoft.com/office/drawing/2014/main" id="{B166EC35-BE6B-4B9C-ABE7-C57476C942CF}"/>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2882864" y="4800600"/>
            <a:ext cx="1051458" cy="1545800"/>
          </a:xfrm>
          <a:prstGeom prst="rect">
            <a:avLst/>
          </a:prstGeom>
        </p:spPr>
      </p:pic>
      <p:pic>
        <p:nvPicPr>
          <p:cNvPr id="11" name="Graphic 10">
            <a:extLst>
              <a:ext uri="{FF2B5EF4-FFF2-40B4-BE49-F238E27FC236}">
                <a16:creationId xmlns:a16="http://schemas.microsoft.com/office/drawing/2014/main" id="{62B4AAA1-2A8C-35FB-FEB7-A9547A32DF02}"/>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3976425" y="4168563"/>
            <a:ext cx="783658" cy="1404937"/>
          </a:xfrm>
          <a:prstGeom prst="rect">
            <a:avLst/>
          </a:prstGeom>
        </p:spPr>
      </p:pic>
    </p:spTree>
    <p:extLst>
      <p:ext uri="{BB962C8B-B14F-4D97-AF65-F5344CB8AC3E}">
        <p14:creationId xmlns:p14="http://schemas.microsoft.com/office/powerpoint/2010/main" val="25434746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ppt_w</p:attrName>
                                        </p:attrNameLst>
                                      </p:cBhvr>
                                      <p:tavLst>
                                        <p:tav tm="0" fmla="#ppt_w*sin(2.5*pi*$)">
                                          <p:val>
                                            <p:fltVal val="0"/>
                                          </p:val>
                                        </p:tav>
                                        <p:tav tm="100000">
                                          <p:val>
                                            <p:fltVal val="1"/>
                                          </p:val>
                                        </p:tav>
                                      </p:tavLst>
                                    </p:anim>
                                    <p:anim calcmode="lin" valueType="num">
                                      <p:cBhvr>
                                        <p:cTn id="9" dur="5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7"/>
                                        </p:tgtEl>
                                        <p:attrNameLst>
                                          <p:attrName>ppt_y</p:attrName>
                                        </p:attrNameLst>
                                      </p:cBhvr>
                                      <p:tavLst>
                                        <p:tav tm="0">
                                          <p:val>
                                            <p:strVal val="#ppt_y"/>
                                          </p:val>
                                        </p:tav>
                                        <p:tav tm="100000">
                                          <p:val>
                                            <p:strVal val="#ppt_y"/>
                                          </p:val>
                                        </p:tav>
                                      </p:tavLst>
                                    </p:anim>
                                    <p:anim calcmode="lin" valueType="num">
                                      <p:cBhvr>
                                        <p:cTn id="1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7"/>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5"/>
                                        </p:tgtEl>
                                        <p:attrNameLst>
                                          <p:attrName>ppt_y</p:attrName>
                                        </p:attrNameLst>
                                      </p:cBhvr>
                                      <p:tavLst>
                                        <p:tav tm="0">
                                          <p:val>
                                            <p:strVal val="#ppt_y"/>
                                          </p:val>
                                        </p:tav>
                                        <p:tav tm="100000">
                                          <p:val>
                                            <p:strVal val="#ppt_y"/>
                                          </p:val>
                                        </p:tav>
                                      </p:tavLst>
                                    </p:anim>
                                    <p:anim calcmode="lin" valueType="num">
                                      <p:cBhvr>
                                        <p:cTn id="2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5"/>
                                        </p:tgtEl>
                                      </p:cBhvr>
                                    </p:animEffect>
                                  </p:childTnLst>
                                </p:cTn>
                              </p:par>
                            </p:childTnLst>
                          </p:cTn>
                        </p:par>
                        <p:par>
                          <p:cTn id="25" fill="hold">
                            <p:stCondLst>
                              <p:cond delay="1850"/>
                            </p:stCondLst>
                            <p:childTnLst>
                              <p:par>
                                <p:cTn id="26" presetID="53"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250" fill="hold"/>
                                        <p:tgtEl>
                                          <p:spTgt spid="17"/>
                                        </p:tgtEl>
                                        <p:attrNameLst>
                                          <p:attrName>ppt_w</p:attrName>
                                        </p:attrNameLst>
                                      </p:cBhvr>
                                      <p:tavLst>
                                        <p:tav tm="0">
                                          <p:val>
                                            <p:fltVal val="0"/>
                                          </p:val>
                                        </p:tav>
                                        <p:tav tm="100000">
                                          <p:val>
                                            <p:strVal val="#ppt_w"/>
                                          </p:val>
                                        </p:tav>
                                      </p:tavLst>
                                    </p:anim>
                                    <p:anim calcmode="lin" valueType="num">
                                      <p:cBhvr>
                                        <p:cTn id="29" dur="250" fill="hold"/>
                                        <p:tgtEl>
                                          <p:spTgt spid="17"/>
                                        </p:tgtEl>
                                        <p:attrNameLst>
                                          <p:attrName>ppt_h</p:attrName>
                                        </p:attrNameLst>
                                      </p:cBhvr>
                                      <p:tavLst>
                                        <p:tav tm="0">
                                          <p:val>
                                            <p:fltVal val="0"/>
                                          </p:val>
                                        </p:tav>
                                        <p:tav tm="100000">
                                          <p:val>
                                            <p:strVal val="#ppt_h"/>
                                          </p:val>
                                        </p:tav>
                                      </p:tavLst>
                                    </p:anim>
                                    <p:animEffect transition="in" filter="fade">
                                      <p:cBhvr>
                                        <p:cTn id="30" dur="250"/>
                                        <p:tgtEl>
                                          <p:spTgt spid="17"/>
                                        </p:tgtEl>
                                      </p:cBhvr>
                                    </p:animEffect>
                                  </p:childTnLst>
                                </p:cTn>
                              </p:par>
                              <p:par>
                                <p:cTn id="31" presetID="53" presetClass="entr" presetSubtype="16"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250" fill="hold"/>
                                        <p:tgtEl>
                                          <p:spTgt spid="18"/>
                                        </p:tgtEl>
                                        <p:attrNameLst>
                                          <p:attrName>ppt_w</p:attrName>
                                        </p:attrNameLst>
                                      </p:cBhvr>
                                      <p:tavLst>
                                        <p:tav tm="0">
                                          <p:val>
                                            <p:fltVal val="0"/>
                                          </p:val>
                                        </p:tav>
                                        <p:tav tm="100000">
                                          <p:val>
                                            <p:strVal val="#ppt_w"/>
                                          </p:val>
                                        </p:tav>
                                      </p:tavLst>
                                    </p:anim>
                                    <p:anim calcmode="lin" valueType="num">
                                      <p:cBhvr>
                                        <p:cTn id="34" dur="250" fill="hold"/>
                                        <p:tgtEl>
                                          <p:spTgt spid="18"/>
                                        </p:tgtEl>
                                        <p:attrNameLst>
                                          <p:attrName>ppt_h</p:attrName>
                                        </p:attrNameLst>
                                      </p:cBhvr>
                                      <p:tavLst>
                                        <p:tav tm="0">
                                          <p:val>
                                            <p:fltVal val="0"/>
                                          </p:val>
                                        </p:tav>
                                        <p:tav tm="100000">
                                          <p:val>
                                            <p:strVal val="#ppt_h"/>
                                          </p:val>
                                        </p:tav>
                                      </p:tavLst>
                                    </p:anim>
                                    <p:animEffect transition="in" filter="fade">
                                      <p:cBhvr>
                                        <p:cTn id="35" dur="250"/>
                                        <p:tgtEl>
                                          <p:spTgt spid="18"/>
                                        </p:tgtEl>
                                      </p:cBhvr>
                                    </p:animEffect>
                                  </p:childTnLst>
                                </p:cTn>
                              </p:par>
                              <p:par>
                                <p:cTn id="36" presetID="32" presetClass="emph" presetSubtype="0" repeatCount="indefinite" fill="hold" grpId="1" nodeType="withEffect">
                                  <p:stCondLst>
                                    <p:cond delay="0"/>
                                  </p:stCondLst>
                                  <p:iterate type="lt">
                                    <p:tmPct val="0"/>
                                  </p:iterate>
                                  <p:childTnLst>
                                    <p:animRot by="120000">
                                      <p:cBhvr>
                                        <p:cTn id="37" dur="75" fill="hold">
                                          <p:stCondLst>
                                            <p:cond delay="0"/>
                                          </p:stCondLst>
                                        </p:cTn>
                                        <p:tgtEl>
                                          <p:spTgt spid="27"/>
                                        </p:tgtEl>
                                        <p:attrNameLst>
                                          <p:attrName>r</p:attrName>
                                        </p:attrNameLst>
                                      </p:cBhvr>
                                    </p:animRot>
                                    <p:animRot by="-240000">
                                      <p:cBhvr>
                                        <p:cTn id="38" dur="150" fill="hold">
                                          <p:stCondLst>
                                            <p:cond delay="150"/>
                                          </p:stCondLst>
                                        </p:cTn>
                                        <p:tgtEl>
                                          <p:spTgt spid="27"/>
                                        </p:tgtEl>
                                        <p:attrNameLst>
                                          <p:attrName>r</p:attrName>
                                        </p:attrNameLst>
                                      </p:cBhvr>
                                    </p:animRot>
                                    <p:animRot by="240000">
                                      <p:cBhvr>
                                        <p:cTn id="39" dur="150" fill="hold">
                                          <p:stCondLst>
                                            <p:cond delay="300"/>
                                          </p:stCondLst>
                                        </p:cTn>
                                        <p:tgtEl>
                                          <p:spTgt spid="27"/>
                                        </p:tgtEl>
                                        <p:attrNameLst>
                                          <p:attrName>r</p:attrName>
                                        </p:attrNameLst>
                                      </p:cBhvr>
                                    </p:animRot>
                                    <p:animRot by="-240000">
                                      <p:cBhvr>
                                        <p:cTn id="40" dur="150" fill="hold">
                                          <p:stCondLst>
                                            <p:cond delay="450"/>
                                          </p:stCondLst>
                                        </p:cTn>
                                        <p:tgtEl>
                                          <p:spTgt spid="27"/>
                                        </p:tgtEl>
                                        <p:attrNameLst>
                                          <p:attrName>r</p:attrName>
                                        </p:attrNameLst>
                                      </p:cBhvr>
                                    </p:animRot>
                                    <p:animRot by="120000">
                                      <p:cBhvr>
                                        <p:cTn id="41" dur="150" fill="hold">
                                          <p:stCondLst>
                                            <p:cond delay="600"/>
                                          </p:stCondLst>
                                        </p:cTn>
                                        <p:tgtEl>
                                          <p:spTgt spid="27"/>
                                        </p:tgtEl>
                                        <p:attrNameLst>
                                          <p:attrName>r</p:attrName>
                                        </p:attrNameLst>
                                      </p:cBhvr>
                                    </p:animRot>
                                  </p:childTnLst>
                                </p:cTn>
                              </p:par>
                              <p:par>
                                <p:cTn id="42" presetID="32" presetClass="emph" presetSubtype="0" repeatCount="indefinite" fill="hold" grpId="1" nodeType="withEffect">
                                  <p:stCondLst>
                                    <p:cond delay="0"/>
                                  </p:stCondLst>
                                  <p:iterate type="lt">
                                    <p:tmPct val="0"/>
                                  </p:iterate>
                                  <p:childTnLst>
                                    <p:animRot by="120000">
                                      <p:cBhvr>
                                        <p:cTn id="43" dur="75" fill="hold">
                                          <p:stCondLst>
                                            <p:cond delay="0"/>
                                          </p:stCondLst>
                                        </p:cTn>
                                        <p:tgtEl>
                                          <p:spTgt spid="15"/>
                                        </p:tgtEl>
                                        <p:attrNameLst>
                                          <p:attrName>r</p:attrName>
                                        </p:attrNameLst>
                                      </p:cBhvr>
                                    </p:animRot>
                                    <p:animRot by="-240000">
                                      <p:cBhvr>
                                        <p:cTn id="44" dur="150" fill="hold">
                                          <p:stCondLst>
                                            <p:cond delay="150"/>
                                          </p:stCondLst>
                                        </p:cTn>
                                        <p:tgtEl>
                                          <p:spTgt spid="15"/>
                                        </p:tgtEl>
                                        <p:attrNameLst>
                                          <p:attrName>r</p:attrName>
                                        </p:attrNameLst>
                                      </p:cBhvr>
                                    </p:animRot>
                                    <p:animRot by="240000">
                                      <p:cBhvr>
                                        <p:cTn id="45" dur="150" fill="hold">
                                          <p:stCondLst>
                                            <p:cond delay="300"/>
                                          </p:stCondLst>
                                        </p:cTn>
                                        <p:tgtEl>
                                          <p:spTgt spid="15"/>
                                        </p:tgtEl>
                                        <p:attrNameLst>
                                          <p:attrName>r</p:attrName>
                                        </p:attrNameLst>
                                      </p:cBhvr>
                                    </p:animRot>
                                    <p:animRot by="-240000">
                                      <p:cBhvr>
                                        <p:cTn id="46" dur="150" fill="hold">
                                          <p:stCondLst>
                                            <p:cond delay="450"/>
                                          </p:stCondLst>
                                        </p:cTn>
                                        <p:tgtEl>
                                          <p:spTgt spid="15"/>
                                        </p:tgtEl>
                                        <p:attrNameLst>
                                          <p:attrName>r</p:attrName>
                                        </p:attrNameLst>
                                      </p:cBhvr>
                                    </p:animRot>
                                    <p:animRot by="120000">
                                      <p:cBhvr>
                                        <p:cTn id="47" dur="150" fill="hold">
                                          <p:stCondLst>
                                            <p:cond delay="600"/>
                                          </p:stCondLst>
                                        </p:cTn>
                                        <p:tgtEl>
                                          <p:spTgt spid="15"/>
                                        </p:tgtEl>
                                        <p:attrNameLst>
                                          <p:attrName>r</p:attrName>
                                        </p:attrNameLst>
                                      </p:cBhvr>
                                    </p:animRot>
                                  </p:childTnLst>
                                </p:cTn>
                              </p:par>
                              <p:par>
                                <p:cTn id="48" presetID="32" presetClass="emph" presetSubtype="0" repeatCount="indefinite" fill="hold" nodeType="withEffect">
                                  <p:stCondLst>
                                    <p:cond delay="0"/>
                                  </p:stCondLst>
                                  <p:childTnLst>
                                    <p:animRot by="120000">
                                      <p:cBhvr>
                                        <p:cTn id="49" dur="75" fill="hold">
                                          <p:stCondLst>
                                            <p:cond delay="0"/>
                                          </p:stCondLst>
                                        </p:cTn>
                                        <p:tgtEl>
                                          <p:spTgt spid="17"/>
                                        </p:tgtEl>
                                        <p:attrNameLst>
                                          <p:attrName>r</p:attrName>
                                        </p:attrNameLst>
                                      </p:cBhvr>
                                    </p:animRot>
                                    <p:animRot by="-240000">
                                      <p:cBhvr>
                                        <p:cTn id="50" dur="150" fill="hold">
                                          <p:stCondLst>
                                            <p:cond delay="150"/>
                                          </p:stCondLst>
                                        </p:cTn>
                                        <p:tgtEl>
                                          <p:spTgt spid="17"/>
                                        </p:tgtEl>
                                        <p:attrNameLst>
                                          <p:attrName>r</p:attrName>
                                        </p:attrNameLst>
                                      </p:cBhvr>
                                    </p:animRot>
                                    <p:animRot by="240000">
                                      <p:cBhvr>
                                        <p:cTn id="51" dur="150" fill="hold">
                                          <p:stCondLst>
                                            <p:cond delay="300"/>
                                          </p:stCondLst>
                                        </p:cTn>
                                        <p:tgtEl>
                                          <p:spTgt spid="17"/>
                                        </p:tgtEl>
                                        <p:attrNameLst>
                                          <p:attrName>r</p:attrName>
                                        </p:attrNameLst>
                                      </p:cBhvr>
                                    </p:animRot>
                                    <p:animRot by="-240000">
                                      <p:cBhvr>
                                        <p:cTn id="52" dur="150" fill="hold">
                                          <p:stCondLst>
                                            <p:cond delay="450"/>
                                          </p:stCondLst>
                                        </p:cTn>
                                        <p:tgtEl>
                                          <p:spTgt spid="17"/>
                                        </p:tgtEl>
                                        <p:attrNameLst>
                                          <p:attrName>r</p:attrName>
                                        </p:attrNameLst>
                                      </p:cBhvr>
                                    </p:animRot>
                                    <p:animRot by="120000">
                                      <p:cBhvr>
                                        <p:cTn id="53" dur="150" fill="hold">
                                          <p:stCondLst>
                                            <p:cond delay="600"/>
                                          </p:stCondLst>
                                        </p:cTn>
                                        <p:tgtEl>
                                          <p:spTgt spid="17"/>
                                        </p:tgtEl>
                                        <p:attrNameLst>
                                          <p:attrName>r</p:attrName>
                                        </p:attrNameLst>
                                      </p:cBhvr>
                                    </p:animRot>
                                  </p:childTnLst>
                                </p:cTn>
                              </p:par>
                              <p:par>
                                <p:cTn id="54" presetID="32" presetClass="emph" presetSubtype="0" repeatCount="indefinite" fill="hold" nodeType="withEffect">
                                  <p:stCondLst>
                                    <p:cond delay="0"/>
                                  </p:stCondLst>
                                  <p:childTnLst>
                                    <p:animRot by="120000">
                                      <p:cBhvr>
                                        <p:cTn id="55" dur="75" fill="hold">
                                          <p:stCondLst>
                                            <p:cond delay="0"/>
                                          </p:stCondLst>
                                        </p:cTn>
                                        <p:tgtEl>
                                          <p:spTgt spid="18"/>
                                        </p:tgtEl>
                                        <p:attrNameLst>
                                          <p:attrName>r</p:attrName>
                                        </p:attrNameLst>
                                      </p:cBhvr>
                                    </p:animRot>
                                    <p:animRot by="-240000">
                                      <p:cBhvr>
                                        <p:cTn id="56" dur="150" fill="hold">
                                          <p:stCondLst>
                                            <p:cond delay="150"/>
                                          </p:stCondLst>
                                        </p:cTn>
                                        <p:tgtEl>
                                          <p:spTgt spid="18"/>
                                        </p:tgtEl>
                                        <p:attrNameLst>
                                          <p:attrName>r</p:attrName>
                                        </p:attrNameLst>
                                      </p:cBhvr>
                                    </p:animRot>
                                    <p:animRot by="240000">
                                      <p:cBhvr>
                                        <p:cTn id="57" dur="150" fill="hold">
                                          <p:stCondLst>
                                            <p:cond delay="300"/>
                                          </p:stCondLst>
                                        </p:cTn>
                                        <p:tgtEl>
                                          <p:spTgt spid="18"/>
                                        </p:tgtEl>
                                        <p:attrNameLst>
                                          <p:attrName>r</p:attrName>
                                        </p:attrNameLst>
                                      </p:cBhvr>
                                    </p:animRot>
                                    <p:animRot by="-240000">
                                      <p:cBhvr>
                                        <p:cTn id="58" dur="150" fill="hold">
                                          <p:stCondLst>
                                            <p:cond delay="450"/>
                                          </p:stCondLst>
                                        </p:cTn>
                                        <p:tgtEl>
                                          <p:spTgt spid="18"/>
                                        </p:tgtEl>
                                        <p:attrNameLst>
                                          <p:attrName>r</p:attrName>
                                        </p:attrNameLst>
                                      </p:cBhvr>
                                    </p:animRot>
                                    <p:animRot by="120000">
                                      <p:cBhvr>
                                        <p:cTn id="59" dur="150" fill="hold">
                                          <p:stCondLst>
                                            <p:cond delay="6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8A9038-661A-7E00-0752-1607BFE730AE}"/>
              </a:ext>
            </a:extLst>
          </p:cNvPr>
          <p:cNvPicPr>
            <a:picLocks noChangeAspect="1"/>
          </p:cNvPicPr>
          <p:nvPr/>
        </p:nvPicPr>
        <p:blipFill>
          <a:blip r:embed="rId3"/>
          <a:stretch>
            <a:fillRect/>
          </a:stretch>
        </p:blipFill>
        <p:spPr>
          <a:xfrm>
            <a:off x="1600200" y="2344321"/>
            <a:ext cx="2463800" cy="3916809"/>
          </a:xfrm>
          <a:prstGeom prst="rect">
            <a:avLst/>
          </a:prstGeom>
        </p:spPr>
      </p:pic>
      <p:grpSp>
        <p:nvGrpSpPr>
          <p:cNvPr id="21" name="Group 20">
            <a:extLst>
              <a:ext uri="{FF2B5EF4-FFF2-40B4-BE49-F238E27FC236}">
                <a16:creationId xmlns:a16="http://schemas.microsoft.com/office/drawing/2014/main" id="{967C928B-AF90-DDC9-E183-37CCA19CCB2D}"/>
              </a:ext>
            </a:extLst>
          </p:cNvPr>
          <p:cNvGrpSpPr/>
          <p:nvPr/>
        </p:nvGrpSpPr>
        <p:grpSpPr>
          <a:xfrm>
            <a:off x="4972050" y="2438675"/>
            <a:ext cx="4191000" cy="1820833"/>
            <a:chOff x="3622429" y="381000"/>
            <a:chExt cx="3892061" cy="1591958"/>
          </a:xfrm>
        </p:grpSpPr>
        <p:pic>
          <p:nvPicPr>
            <p:cNvPr id="22" name="Picture 21">
              <a:extLst>
                <a:ext uri="{FF2B5EF4-FFF2-40B4-BE49-F238E27FC236}">
                  <a16:creationId xmlns:a16="http://schemas.microsoft.com/office/drawing/2014/main" id="{07962440-565C-561B-666D-996B34023B8E}"/>
                </a:ext>
              </a:extLst>
            </p:cNvPr>
            <p:cNvPicPr>
              <a:picLocks noChangeAspect="1"/>
            </p:cNvPicPr>
            <p:nvPr/>
          </p:nvPicPr>
          <p:blipFill>
            <a:blip r:embed="rId4">
              <a:duotone>
                <a:prstClr val="black"/>
                <a:srgbClr val="FF9725">
                  <a:tint val="45000"/>
                  <a:satMod val="400000"/>
                </a:srgbClr>
              </a:duotone>
            </a:blip>
            <a:stretch>
              <a:fillRect/>
            </a:stretch>
          </p:blipFill>
          <p:spPr>
            <a:xfrm>
              <a:off x="3622429" y="381000"/>
              <a:ext cx="3892061" cy="1591958"/>
            </a:xfrm>
            <a:prstGeom prst="rect">
              <a:avLst/>
            </a:prstGeom>
          </p:spPr>
        </p:pic>
        <p:sp>
          <p:nvSpPr>
            <p:cNvPr id="23" name="TextBox 22">
              <a:extLst>
                <a:ext uri="{FF2B5EF4-FFF2-40B4-BE49-F238E27FC236}">
                  <a16:creationId xmlns:a16="http://schemas.microsoft.com/office/drawing/2014/main" id="{5A7883CF-861A-D91C-688D-320EC8AF43DA}"/>
                </a:ext>
              </a:extLst>
            </p:cNvPr>
            <p:cNvSpPr txBox="1"/>
            <p:nvPr/>
          </p:nvSpPr>
          <p:spPr>
            <a:xfrm>
              <a:off x="4188547" y="891033"/>
              <a:ext cx="2590800" cy="56508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rPr>
                <a:t>TAI NGHE</a:t>
              </a:r>
            </a:p>
          </p:txBody>
        </p:sp>
      </p:grpSp>
      <p:grpSp>
        <p:nvGrpSpPr>
          <p:cNvPr id="24" name="Group 23">
            <a:extLst>
              <a:ext uri="{FF2B5EF4-FFF2-40B4-BE49-F238E27FC236}">
                <a16:creationId xmlns:a16="http://schemas.microsoft.com/office/drawing/2014/main" id="{0B4EE365-A1F8-52F9-312D-27C3A9CAAF23}"/>
              </a:ext>
            </a:extLst>
          </p:cNvPr>
          <p:cNvGrpSpPr/>
          <p:nvPr/>
        </p:nvGrpSpPr>
        <p:grpSpPr>
          <a:xfrm>
            <a:off x="7505700" y="4532375"/>
            <a:ext cx="4191000" cy="1820833"/>
            <a:chOff x="3622429" y="381000"/>
            <a:chExt cx="3892061" cy="1591958"/>
          </a:xfrm>
        </p:grpSpPr>
        <p:pic>
          <p:nvPicPr>
            <p:cNvPr id="25" name="Picture 24">
              <a:extLst>
                <a:ext uri="{FF2B5EF4-FFF2-40B4-BE49-F238E27FC236}">
                  <a16:creationId xmlns:a16="http://schemas.microsoft.com/office/drawing/2014/main" id="{BD6B84E5-9C10-EE80-3C2F-EADC44326E97}"/>
                </a:ext>
              </a:extLst>
            </p:cNvPr>
            <p:cNvPicPr>
              <a:picLocks noChangeAspect="1"/>
            </p:cNvPicPr>
            <p:nvPr/>
          </p:nvPicPr>
          <p:blipFill>
            <a:blip r:embed="rId4">
              <a:duotone>
                <a:prstClr val="black"/>
                <a:schemeClr val="accent2">
                  <a:tint val="45000"/>
                  <a:satMod val="400000"/>
                </a:schemeClr>
              </a:duotone>
            </a:blip>
            <a:stretch>
              <a:fillRect/>
            </a:stretch>
          </p:blipFill>
          <p:spPr>
            <a:xfrm>
              <a:off x="3622429" y="381000"/>
              <a:ext cx="3892061" cy="1591958"/>
            </a:xfrm>
            <a:prstGeom prst="rect">
              <a:avLst/>
            </a:prstGeom>
          </p:spPr>
        </p:pic>
        <p:sp>
          <p:nvSpPr>
            <p:cNvPr id="26" name="TextBox 25">
              <a:extLst>
                <a:ext uri="{FF2B5EF4-FFF2-40B4-BE49-F238E27FC236}">
                  <a16:creationId xmlns:a16="http://schemas.microsoft.com/office/drawing/2014/main" id="{2ED5ECEC-C6CC-7D3A-B2D7-23695195FD5B}"/>
                </a:ext>
              </a:extLst>
            </p:cNvPr>
            <p:cNvSpPr txBox="1"/>
            <p:nvPr/>
          </p:nvSpPr>
          <p:spPr>
            <a:xfrm>
              <a:off x="4188547" y="891033"/>
              <a:ext cx="2590800" cy="56508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rPr>
                <a:t>TAY DÒ</a:t>
              </a:r>
            </a:p>
          </p:txBody>
        </p:sp>
      </p:grpSp>
      <p:grpSp>
        <p:nvGrpSpPr>
          <p:cNvPr id="28" name="Group 27">
            <a:extLst>
              <a:ext uri="{FF2B5EF4-FFF2-40B4-BE49-F238E27FC236}">
                <a16:creationId xmlns:a16="http://schemas.microsoft.com/office/drawing/2014/main" id="{0BF6F426-B9D1-82C2-5516-EA067EC14AB4}"/>
              </a:ext>
            </a:extLst>
          </p:cNvPr>
          <p:cNvGrpSpPr/>
          <p:nvPr/>
        </p:nvGrpSpPr>
        <p:grpSpPr>
          <a:xfrm>
            <a:off x="2438400" y="344975"/>
            <a:ext cx="4191000" cy="1820833"/>
            <a:chOff x="3622429" y="381000"/>
            <a:chExt cx="3892061" cy="1591958"/>
          </a:xfrm>
        </p:grpSpPr>
        <p:pic>
          <p:nvPicPr>
            <p:cNvPr id="29" name="Picture 28">
              <a:extLst>
                <a:ext uri="{FF2B5EF4-FFF2-40B4-BE49-F238E27FC236}">
                  <a16:creationId xmlns:a16="http://schemas.microsoft.com/office/drawing/2014/main" id="{2D3088EB-344A-00F7-F409-9FE1EAA491BC}"/>
                </a:ext>
              </a:extLst>
            </p:cNvPr>
            <p:cNvPicPr>
              <a:picLocks noChangeAspect="1"/>
            </p:cNvPicPr>
            <p:nvPr/>
          </p:nvPicPr>
          <p:blipFill>
            <a:blip r:embed="rId4">
              <a:duotone>
                <a:prstClr val="black"/>
                <a:srgbClr val="FFC000">
                  <a:tint val="45000"/>
                  <a:satMod val="400000"/>
                </a:srgbClr>
              </a:duotone>
            </a:blip>
            <a:stretch>
              <a:fillRect/>
            </a:stretch>
          </p:blipFill>
          <p:spPr>
            <a:xfrm>
              <a:off x="3622429" y="381000"/>
              <a:ext cx="3892061" cy="1591958"/>
            </a:xfrm>
            <a:prstGeom prst="rect">
              <a:avLst/>
            </a:prstGeom>
          </p:spPr>
        </p:pic>
        <p:sp>
          <p:nvSpPr>
            <p:cNvPr id="30" name="TextBox 29">
              <a:extLst>
                <a:ext uri="{FF2B5EF4-FFF2-40B4-BE49-F238E27FC236}">
                  <a16:creationId xmlns:a16="http://schemas.microsoft.com/office/drawing/2014/main" id="{21C5CD93-2D72-CDE7-6706-A8AE0F994976}"/>
                </a:ext>
              </a:extLst>
            </p:cNvPr>
            <p:cNvSpPr txBox="1"/>
            <p:nvPr/>
          </p:nvSpPr>
          <p:spPr>
            <a:xfrm>
              <a:off x="4188547" y="891033"/>
              <a:ext cx="2590800" cy="56508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MẮT DÕI</a:t>
              </a:r>
            </a:p>
          </p:txBody>
        </p:sp>
      </p:grpSp>
    </p:spTree>
    <p:extLst>
      <p:ext uri="{BB962C8B-B14F-4D97-AF65-F5344CB8AC3E}">
        <p14:creationId xmlns:p14="http://schemas.microsoft.com/office/powerpoint/2010/main" val="642140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p:tgtEl>
                                          <p:spTgt spid="28"/>
                                        </p:tgtEl>
                                        <p:attrNameLst>
                                          <p:attrName>ppt_x</p:attrName>
                                        </p:attrNameLst>
                                      </p:cBhvr>
                                      <p:tavLst>
                                        <p:tav tm="0">
                                          <p:val>
                                            <p:strVal val="#ppt_x-#ppt_w*1.125000"/>
                                          </p:val>
                                        </p:tav>
                                        <p:tav tm="100000">
                                          <p:val>
                                            <p:strVal val="#ppt_x"/>
                                          </p:val>
                                        </p:tav>
                                      </p:tavLst>
                                    </p:anim>
                                    <p:animEffect transition="in" filter="wipe(right)">
                                      <p:cBhvr>
                                        <p:cTn id="14" dur="500"/>
                                        <p:tgtEl>
                                          <p:spTgt spid="28"/>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p:tgtEl>
                                          <p:spTgt spid="21"/>
                                        </p:tgtEl>
                                        <p:attrNameLst>
                                          <p:attrName>ppt_x</p:attrName>
                                        </p:attrNameLst>
                                      </p:cBhvr>
                                      <p:tavLst>
                                        <p:tav tm="0">
                                          <p:val>
                                            <p:strVal val="#ppt_x-#ppt_w*1.125000"/>
                                          </p:val>
                                        </p:tav>
                                        <p:tav tm="100000">
                                          <p:val>
                                            <p:strVal val="#ppt_x"/>
                                          </p:val>
                                        </p:tav>
                                      </p:tavLst>
                                    </p:anim>
                                    <p:animEffect transition="in" filter="wipe(right)">
                                      <p:cBhvr>
                                        <p:cTn id="19" dur="500"/>
                                        <p:tgtEl>
                                          <p:spTgt spid="21"/>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right)">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440013" y="198783"/>
            <a:ext cx="11751987" cy="6354417"/>
          </a:xfrm>
          <a:custGeom>
            <a:avLst/>
            <a:gdLst>
              <a:gd name="connsiteX0" fmla="*/ 0 w 11751987"/>
              <a:gd name="connsiteY0" fmla="*/ 1059091 h 6354417"/>
              <a:gd name="connsiteX1" fmla="*/ 1059091 w 11751987"/>
              <a:gd name="connsiteY1" fmla="*/ 0 h 6354417"/>
              <a:gd name="connsiteX2" fmla="*/ 1554544 w 11751987"/>
              <a:gd name="connsiteY2" fmla="*/ 0 h 6354417"/>
              <a:gd name="connsiteX3" fmla="*/ 1953659 w 11751987"/>
              <a:gd name="connsiteY3" fmla="*/ 0 h 6354417"/>
              <a:gd name="connsiteX4" fmla="*/ 2545449 w 11751987"/>
              <a:gd name="connsiteY4" fmla="*/ 0 h 6354417"/>
              <a:gd name="connsiteX5" fmla="*/ 3137240 w 11751987"/>
              <a:gd name="connsiteY5" fmla="*/ 0 h 6354417"/>
              <a:gd name="connsiteX6" fmla="*/ 4018045 w 11751987"/>
              <a:gd name="connsiteY6" fmla="*/ 0 h 6354417"/>
              <a:gd name="connsiteX7" fmla="*/ 4706174 w 11751987"/>
              <a:gd name="connsiteY7" fmla="*/ 0 h 6354417"/>
              <a:gd name="connsiteX8" fmla="*/ 5586979 w 11751987"/>
              <a:gd name="connsiteY8" fmla="*/ 0 h 6354417"/>
              <a:gd name="connsiteX9" fmla="*/ 6467784 w 11751987"/>
              <a:gd name="connsiteY9" fmla="*/ 0 h 6354417"/>
              <a:gd name="connsiteX10" fmla="*/ 7252251 w 11751987"/>
              <a:gd name="connsiteY10" fmla="*/ 0 h 6354417"/>
              <a:gd name="connsiteX11" fmla="*/ 8036718 w 11751987"/>
              <a:gd name="connsiteY11" fmla="*/ 0 h 6354417"/>
              <a:gd name="connsiteX12" fmla="*/ 8435833 w 11751987"/>
              <a:gd name="connsiteY12" fmla="*/ 0 h 6354417"/>
              <a:gd name="connsiteX13" fmla="*/ 9027624 w 11751987"/>
              <a:gd name="connsiteY13" fmla="*/ 0 h 6354417"/>
              <a:gd name="connsiteX14" fmla="*/ 9523077 w 11751987"/>
              <a:gd name="connsiteY14" fmla="*/ 0 h 6354417"/>
              <a:gd name="connsiteX15" fmla="*/ 10692896 w 11751987"/>
              <a:gd name="connsiteY15" fmla="*/ 0 h 6354417"/>
              <a:gd name="connsiteX16" fmla="*/ 11751987 w 11751987"/>
              <a:gd name="connsiteY16" fmla="*/ 1059091 h 6354417"/>
              <a:gd name="connsiteX17" fmla="*/ 11751987 w 11751987"/>
              <a:gd name="connsiteY17" fmla="*/ 1664267 h 6354417"/>
              <a:gd name="connsiteX18" fmla="*/ 11751987 w 11751987"/>
              <a:gd name="connsiteY18" fmla="*/ 2269444 h 6354417"/>
              <a:gd name="connsiteX19" fmla="*/ 11751987 w 11751987"/>
              <a:gd name="connsiteY19" fmla="*/ 2874620 h 6354417"/>
              <a:gd name="connsiteX20" fmla="*/ 11751987 w 11751987"/>
              <a:gd name="connsiteY20" fmla="*/ 3522159 h 6354417"/>
              <a:gd name="connsiteX21" fmla="*/ 11751987 w 11751987"/>
              <a:gd name="connsiteY21" fmla="*/ 4042611 h 6354417"/>
              <a:gd name="connsiteX22" fmla="*/ 11751987 w 11751987"/>
              <a:gd name="connsiteY22" fmla="*/ 4520700 h 6354417"/>
              <a:gd name="connsiteX23" fmla="*/ 11751987 w 11751987"/>
              <a:gd name="connsiteY23" fmla="*/ 5295326 h 6354417"/>
              <a:gd name="connsiteX24" fmla="*/ 10692896 w 11751987"/>
              <a:gd name="connsiteY24" fmla="*/ 6354417 h 6354417"/>
              <a:gd name="connsiteX25" fmla="*/ 9908429 w 11751987"/>
              <a:gd name="connsiteY25" fmla="*/ 6354417 h 6354417"/>
              <a:gd name="connsiteX26" fmla="*/ 9316638 w 11751987"/>
              <a:gd name="connsiteY26" fmla="*/ 6354417 h 6354417"/>
              <a:gd name="connsiteX27" fmla="*/ 8628509 w 11751987"/>
              <a:gd name="connsiteY27" fmla="*/ 6354417 h 6354417"/>
              <a:gd name="connsiteX28" fmla="*/ 8229394 w 11751987"/>
              <a:gd name="connsiteY28" fmla="*/ 6354417 h 6354417"/>
              <a:gd name="connsiteX29" fmla="*/ 7444927 w 11751987"/>
              <a:gd name="connsiteY29" fmla="*/ 6354417 h 6354417"/>
              <a:gd name="connsiteX30" fmla="*/ 6564122 w 11751987"/>
              <a:gd name="connsiteY30" fmla="*/ 6354417 h 6354417"/>
              <a:gd name="connsiteX31" fmla="*/ 5875994 w 11751987"/>
              <a:gd name="connsiteY31" fmla="*/ 6354417 h 6354417"/>
              <a:gd name="connsiteX32" fmla="*/ 5091527 w 11751987"/>
              <a:gd name="connsiteY32" fmla="*/ 6354417 h 6354417"/>
              <a:gd name="connsiteX33" fmla="*/ 4403398 w 11751987"/>
              <a:gd name="connsiteY33" fmla="*/ 6354417 h 6354417"/>
              <a:gd name="connsiteX34" fmla="*/ 3522593 w 11751987"/>
              <a:gd name="connsiteY34" fmla="*/ 6354417 h 6354417"/>
              <a:gd name="connsiteX35" fmla="*/ 3123478 w 11751987"/>
              <a:gd name="connsiteY35" fmla="*/ 6354417 h 6354417"/>
              <a:gd name="connsiteX36" fmla="*/ 2435349 w 11751987"/>
              <a:gd name="connsiteY36" fmla="*/ 6354417 h 6354417"/>
              <a:gd name="connsiteX37" fmla="*/ 1650882 w 11751987"/>
              <a:gd name="connsiteY37" fmla="*/ 6354417 h 6354417"/>
              <a:gd name="connsiteX38" fmla="*/ 1059091 w 11751987"/>
              <a:gd name="connsiteY38" fmla="*/ 6354417 h 6354417"/>
              <a:gd name="connsiteX39" fmla="*/ 0 w 11751987"/>
              <a:gd name="connsiteY39" fmla="*/ 5295326 h 6354417"/>
              <a:gd name="connsiteX40" fmla="*/ 0 w 11751987"/>
              <a:gd name="connsiteY40" fmla="*/ 4817237 h 6354417"/>
              <a:gd name="connsiteX41" fmla="*/ 0 w 11751987"/>
              <a:gd name="connsiteY41" fmla="*/ 4212060 h 6354417"/>
              <a:gd name="connsiteX42" fmla="*/ 0 w 11751987"/>
              <a:gd name="connsiteY42" fmla="*/ 3649246 h 6354417"/>
              <a:gd name="connsiteX43" fmla="*/ 0 w 11751987"/>
              <a:gd name="connsiteY43" fmla="*/ 3171157 h 6354417"/>
              <a:gd name="connsiteX44" fmla="*/ 0 w 11751987"/>
              <a:gd name="connsiteY44" fmla="*/ 2608343 h 6354417"/>
              <a:gd name="connsiteX45" fmla="*/ 0 w 11751987"/>
              <a:gd name="connsiteY45" fmla="*/ 2130253 h 6354417"/>
              <a:gd name="connsiteX46" fmla="*/ 0 w 11751987"/>
              <a:gd name="connsiteY46" fmla="*/ 1059091 h 635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751987" h="6354417" fill="none" extrusionOk="0">
                <a:moveTo>
                  <a:pt x="0" y="1059091"/>
                </a:moveTo>
                <a:cubicBezTo>
                  <a:pt x="6318" y="505093"/>
                  <a:pt x="559087" y="113200"/>
                  <a:pt x="1059091" y="0"/>
                </a:cubicBezTo>
                <a:cubicBezTo>
                  <a:pt x="1281517" y="-21909"/>
                  <a:pt x="1441299" y="-11967"/>
                  <a:pt x="1554544" y="0"/>
                </a:cubicBezTo>
                <a:cubicBezTo>
                  <a:pt x="1667789" y="11967"/>
                  <a:pt x="1856211" y="17402"/>
                  <a:pt x="1953659" y="0"/>
                </a:cubicBezTo>
                <a:cubicBezTo>
                  <a:pt x="2051108" y="-17402"/>
                  <a:pt x="2380376" y="4124"/>
                  <a:pt x="2545449" y="0"/>
                </a:cubicBezTo>
                <a:cubicBezTo>
                  <a:pt x="2710522" y="-4124"/>
                  <a:pt x="2986333" y="3950"/>
                  <a:pt x="3137240" y="0"/>
                </a:cubicBezTo>
                <a:cubicBezTo>
                  <a:pt x="3288147" y="-3950"/>
                  <a:pt x="3840978" y="-14436"/>
                  <a:pt x="4018045" y="0"/>
                </a:cubicBezTo>
                <a:cubicBezTo>
                  <a:pt x="4195112" y="14436"/>
                  <a:pt x="4538037" y="32935"/>
                  <a:pt x="4706174" y="0"/>
                </a:cubicBezTo>
                <a:cubicBezTo>
                  <a:pt x="4874311" y="-32935"/>
                  <a:pt x="5290621" y="-32950"/>
                  <a:pt x="5586979" y="0"/>
                </a:cubicBezTo>
                <a:cubicBezTo>
                  <a:pt x="5883337" y="32950"/>
                  <a:pt x="6134023" y="-43148"/>
                  <a:pt x="6467784" y="0"/>
                </a:cubicBezTo>
                <a:cubicBezTo>
                  <a:pt x="6801546" y="43148"/>
                  <a:pt x="6918705" y="25922"/>
                  <a:pt x="7252251" y="0"/>
                </a:cubicBezTo>
                <a:cubicBezTo>
                  <a:pt x="7585797" y="-25922"/>
                  <a:pt x="7693450" y="38654"/>
                  <a:pt x="8036718" y="0"/>
                </a:cubicBezTo>
                <a:cubicBezTo>
                  <a:pt x="8379986" y="-38654"/>
                  <a:pt x="8298970" y="-1744"/>
                  <a:pt x="8435833" y="0"/>
                </a:cubicBezTo>
                <a:cubicBezTo>
                  <a:pt x="8572697" y="1744"/>
                  <a:pt x="8751031" y="4673"/>
                  <a:pt x="9027624" y="0"/>
                </a:cubicBezTo>
                <a:cubicBezTo>
                  <a:pt x="9304217" y="-4673"/>
                  <a:pt x="9329462" y="-24524"/>
                  <a:pt x="9523077" y="0"/>
                </a:cubicBezTo>
                <a:cubicBezTo>
                  <a:pt x="9716692" y="24524"/>
                  <a:pt x="10174148" y="-33753"/>
                  <a:pt x="10692896" y="0"/>
                </a:cubicBezTo>
                <a:cubicBezTo>
                  <a:pt x="11207145" y="-38224"/>
                  <a:pt x="11869379" y="458760"/>
                  <a:pt x="11751987" y="1059091"/>
                </a:cubicBezTo>
                <a:cubicBezTo>
                  <a:pt x="11779677" y="1356858"/>
                  <a:pt x="11757245" y="1542316"/>
                  <a:pt x="11751987" y="1664267"/>
                </a:cubicBezTo>
                <a:cubicBezTo>
                  <a:pt x="11746729" y="1786218"/>
                  <a:pt x="11774340" y="2089179"/>
                  <a:pt x="11751987" y="2269444"/>
                </a:cubicBezTo>
                <a:cubicBezTo>
                  <a:pt x="11729634" y="2449709"/>
                  <a:pt x="11765781" y="2631152"/>
                  <a:pt x="11751987" y="2874620"/>
                </a:cubicBezTo>
                <a:cubicBezTo>
                  <a:pt x="11738193" y="3118088"/>
                  <a:pt x="11726228" y="3333867"/>
                  <a:pt x="11751987" y="3522159"/>
                </a:cubicBezTo>
                <a:cubicBezTo>
                  <a:pt x="11777746" y="3710451"/>
                  <a:pt x="11759210" y="3791914"/>
                  <a:pt x="11751987" y="4042611"/>
                </a:cubicBezTo>
                <a:cubicBezTo>
                  <a:pt x="11744764" y="4293308"/>
                  <a:pt x="11743225" y="4372748"/>
                  <a:pt x="11751987" y="4520700"/>
                </a:cubicBezTo>
                <a:cubicBezTo>
                  <a:pt x="11760749" y="4668652"/>
                  <a:pt x="11787828" y="5014188"/>
                  <a:pt x="11751987" y="5295326"/>
                </a:cubicBezTo>
                <a:cubicBezTo>
                  <a:pt x="11733082" y="5895492"/>
                  <a:pt x="11363574" y="6339336"/>
                  <a:pt x="10692896" y="6354417"/>
                </a:cubicBezTo>
                <a:cubicBezTo>
                  <a:pt x="10437679" y="6373639"/>
                  <a:pt x="10072764" y="6356285"/>
                  <a:pt x="9908429" y="6354417"/>
                </a:cubicBezTo>
                <a:cubicBezTo>
                  <a:pt x="9744094" y="6352549"/>
                  <a:pt x="9605730" y="6381523"/>
                  <a:pt x="9316638" y="6354417"/>
                </a:cubicBezTo>
                <a:cubicBezTo>
                  <a:pt x="9027546" y="6327311"/>
                  <a:pt x="8833749" y="6371727"/>
                  <a:pt x="8628509" y="6354417"/>
                </a:cubicBezTo>
                <a:cubicBezTo>
                  <a:pt x="8423269" y="6337107"/>
                  <a:pt x="8333437" y="6373638"/>
                  <a:pt x="8229394" y="6354417"/>
                </a:cubicBezTo>
                <a:cubicBezTo>
                  <a:pt x="8125351" y="6335196"/>
                  <a:pt x="7729041" y="6319456"/>
                  <a:pt x="7444927" y="6354417"/>
                </a:cubicBezTo>
                <a:cubicBezTo>
                  <a:pt x="7160813" y="6389378"/>
                  <a:pt x="6862898" y="6337264"/>
                  <a:pt x="6564122" y="6354417"/>
                </a:cubicBezTo>
                <a:cubicBezTo>
                  <a:pt x="6265346" y="6371570"/>
                  <a:pt x="6119175" y="6320651"/>
                  <a:pt x="5875994" y="6354417"/>
                </a:cubicBezTo>
                <a:cubicBezTo>
                  <a:pt x="5632813" y="6388183"/>
                  <a:pt x="5260271" y="6367942"/>
                  <a:pt x="5091527" y="6354417"/>
                </a:cubicBezTo>
                <a:cubicBezTo>
                  <a:pt x="4922783" y="6340892"/>
                  <a:pt x="4703636" y="6345710"/>
                  <a:pt x="4403398" y="6354417"/>
                </a:cubicBezTo>
                <a:cubicBezTo>
                  <a:pt x="4103160" y="6363124"/>
                  <a:pt x="3728736" y="6335419"/>
                  <a:pt x="3522593" y="6354417"/>
                </a:cubicBezTo>
                <a:cubicBezTo>
                  <a:pt x="3316451" y="6373415"/>
                  <a:pt x="3315599" y="6370620"/>
                  <a:pt x="3123478" y="6354417"/>
                </a:cubicBezTo>
                <a:cubicBezTo>
                  <a:pt x="2931358" y="6338214"/>
                  <a:pt x="2668989" y="6383130"/>
                  <a:pt x="2435349" y="6354417"/>
                </a:cubicBezTo>
                <a:cubicBezTo>
                  <a:pt x="2201709" y="6325704"/>
                  <a:pt x="1830076" y="6338378"/>
                  <a:pt x="1650882" y="6354417"/>
                </a:cubicBezTo>
                <a:cubicBezTo>
                  <a:pt x="1471688" y="6370456"/>
                  <a:pt x="1343327" y="6360954"/>
                  <a:pt x="1059091" y="6354417"/>
                </a:cubicBezTo>
                <a:cubicBezTo>
                  <a:pt x="442362" y="6459532"/>
                  <a:pt x="-86302" y="5863108"/>
                  <a:pt x="0" y="5295326"/>
                </a:cubicBezTo>
                <a:cubicBezTo>
                  <a:pt x="-7075" y="5089525"/>
                  <a:pt x="-10909" y="5038610"/>
                  <a:pt x="0" y="4817237"/>
                </a:cubicBezTo>
                <a:cubicBezTo>
                  <a:pt x="10909" y="4595864"/>
                  <a:pt x="-9350" y="4479122"/>
                  <a:pt x="0" y="4212060"/>
                </a:cubicBezTo>
                <a:cubicBezTo>
                  <a:pt x="9350" y="3944998"/>
                  <a:pt x="-7214" y="3927769"/>
                  <a:pt x="0" y="3649246"/>
                </a:cubicBezTo>
                <a:cubicBezTo>
                  <a:pt x="7214" y="3370723"/>
                  <a:pt x="-17498" y="3396175"/>
                  <a:pt x="0" y="3171157"/>
                </a:cubicBezTo>
                <a:cubicBezTo>
                  <a:pt x="17498" y="2946139"/>
                  <a:pt x="15542" y="2865153"/>
                  <a:pt x="0" y="2608343"/>
                </a:cubicBezTo>
                <a:cubicBezTo>
                  <a:pt x="-15542" y="2351533"/>
                  <a:pt x="16800" y="2294562"/>
                  <a:pt x="0" y="2130253"/>
                </a:cubicBezTo>
                <a:cubicBezTo>
                  <a:pt x="-16800" y="1965944"/>
                  <a:pt x="-35966" y="1496320"/>
                  <a:pt x="0" y="1059091"/>
                </a:cubicBezTo>
                <a:close/>
              </a:path>
              <a:path w="11751987" h="6354417" stroke="0" extrusionOk="0">
                <a:moveTo>
                  <a:pt x="0" y="1059091"/>
                </a:moveTo>
                <a:cubicBezTo>
                  <a:pt x="-6243" y="437104"/>
                  <a:pt x="416615" y="31536"/>
                  <a:pt x="1059091" y="0"/>
                </a:cubicBezTo>
                <a:cubicBezTo>
                  <a:pt x="1340737" y="-15221"/>
                  <a:pt x="1566307" y="12505"/>
                  <a:pt x="1747220" y="0"/>
                </a:cubicBezTo>
                <a:cubicBezTo>
                  <a:pt x="1928133" y="-12505"/>
                  <a:pt x="2119804" y="-19042"/>
                  <a:pt x="2242673" y="0"/>
                </a:cubicBezTo>
                <a:cubicBezTo>
                  <a:pt x="2365542" y="19042"/>
                  <a:pt x="2559844" y="-17580"/>
                  <a:pt x="2641788" y="0"/>
                </a:cubicBezTo>
                <a:cubicBezTo>
                  <a:pt x="2723733" y="17580"/>
                  <a:pt x="3206989" y="20498"/>
                  <a:pt x="3426255" y="0"/>
                </a:cubicBezTo>
                <a:cubicBezTo>
                  <a:pt x="3645521" y="-20498"/>
                  <a:pt x="3895464" y="24999"/>
                  <a:pt x="4210721" y="0"/>
                </a:cubicBezTo>
                <a:cubicBezTo>
                  <a:pt x="4525978" y="-24999"/>
                  <a:pt x="4669474" y="32723"/>
                  <a:pt x="4898850" y="0"/>
                </a:cubicBezTo>
                <a:cubicBezTo>
                  <a:pt x="5128226" y="-32723"/>
                  <a:pt x="5263958" y="-700"/>
                  <a:pt x="5490641" y="0"/>
                </a:cubicBezTo>
                <a:cubicBezTo>
                  <a:pt x="5717324" y="700"/>
                  <a:pt x="5832846" y="-3360"/>
                  <a:pt x="6082432" y="0"/>
                </a:cubicBezTo>
                <a:cubicBezTo>
                  <a:pt x="6332018" y="3360"/>
                  <a:pt x="6400017" y="-6101"/>
                  <a:pt x="6481547" y="0"/>
                </a:cubicBezTo>
                <a:cubicBezTo>
                  <a:pt x="6563078" y="6101"/>
                  <a:pt x="7090562" y="-4100"/>
                  <a:pt x="7266014" y="0"/>
                </a:cubicBezTo>
                <a:cubicBezTo>
                  <a:pt x="7441466" y="4100"/>
                  <a:pt x="7707948" y="1323"/>
                  <a:pt x="7857805" y="0"/>
                </a:cubicBezTo>
                <a:cubicBezTo>
                  <a:pt x="8007662" y="-1323"/>
                  <a:pt x="8561223" y="692"/>
                  <a:pt x="8738610" y="0"/>
                </a:cubicBezTo>
                <a:cubicBezTo>
                  <a:pt x="8915998" y="-692"/>
                  <a:pt x="9050305" y="18157"/>
                  <a:pt x="9137725" y="0"/>
                </a:cubicBezTo>
                <a:cubicBezTo>
                  <a:pt x="9225146" y="-18157"/>
                  <a:pt x="9599546" y="-1479"/>
                  <a:pt x="10018530" y="0"/>
                </a:cubicBezTo>
                <a:cubicBezTo>
                  <a:pt x="10437515" y="1479"/>
                  <a:pt x="10402530" y="-1383"/>
                  <a:pt x="10692896" y="0"/>
                </a:cubicBezTo>
                <a:cubicBezTo>
                  <a:pt x="11250434" y="-54203"/>
                  <a:pt x="11734875" y="566278"/>
                  <a:pt x="11751987" y="1059091"/>
                </a:cubicBezTo>
                <a:cubicBezTo>
                  <a:pt x="11728055" y="1302684"/>
                  <a:pt x="11780411" y="1395322"/>
                  <a:pt x="11751987" y="1706630"/>
                </a:cubicBezTo>
                <a:cubicBezTo>
                  <a:pt x="11723563" y="2017938"/>
                  <a:pt x="11769098" y="2116587"/>
                  <a:pt x="11751987" y="2269444"/>
                </a:cubicBezTo>
                <a:cubicBezTo>
                  <a:pt x="11734876" y="2422301"/>
                  <a:pt x="11742922" y="2539587"/>
                  <a:pt x="11751987" y="2747533"/>
                </a:cubicBezTo>
                <a:cubicBezTo>
                  <a:pt x="11761052" y="2955479"/>
                  <a:pt x="11781763" y="3096168"/>
                  <a:pt x="11751987" y="3352710"/>
                </a:cubicBezTo>
                <a:cubicBezTo>
                  <a:pt x="11722211" y="3609252"/>
                  <a:pt x="11773727" y="3713086"/>
                  <a:pt x="11751987" y="3830799"/>
                </a:cubicBezTo>
                <a:cubicBezTo>
                  <a:pt x="11730247" y="3948512"/>
                  <a:pt x="11724032" y="4373388"/>
                  <a:pt x="11751987" y="4520700"/>
                </a:cubicBezTo>
                <a:cubicBezTo>
                  <a:pt x="11779942" y="4668012"/>
                  <a:pt x="11719917" y="4981291"/>
                  <a:pt x="11751987" y="5295326"/>
                </a:cubicBezTo>
                <a:cubicBezTo>
                  <a:pt x="11757628" y="5868215"/>
                  <a:pt x="11262855" y="6373241"/>
                  <a:pt x="10692896" y="6354417"/>
                </a:cubicBezTo>
                <a:cubicBezTo>
                  <a:pt x="10550056" y="6373900"/>
                  <a:pt x="10256112" y="6342498"/>
                  <a:pt x="10004767" y="6354417"/>
                </a:cubicBezTo>
                <a:cubicBezTo>
                  <a:pt x="9753422" y="6366336"/>
                  <a:pt x="9673493" y="6372870"/>
                  <a:pt x="9509314" y="6354417"/>
                </a:cubicBezTo>
                <a:cubicBezTo>
                  <a:pt x="9345135" y="6335964"/>
                  <a:pt x="8944611" y="6364843"/>
                  <a:pt x="8628509" y="6354417"/>
                </a:cubicBezTo>
                <a:cubicBezTo>
                  <a:pt x="8312408" y="6343991"/>
                  <a:pt x="8167808" y="6341454"/>
                  <a:pt x="7844042" y="6354417"/>
                </a:cubicBezTo>
                <a:cubicBezTo>
                  <a:pt x="7520276" y="6367380"/>
                  <a:pt x="7291157" y="6314262"/>
                  <a:pt x="6963237" y="6354417"/>
                </a:cubicBezTo>
                <a:cubicBezTo>
                  <a:pt x="6635318" y="6394572"/>
                  <a:pt x="6666821" y="6343181"/>
                  <a:pt x="6467784" y="6354417"/>
                </a:cubicBezTo>
                <a:cubicBezTo>
                  <a:pt x="6268747" y="6365653"/>
                  <a:pt x="5973975" y="6362165"/>
                  <a:pt x="5683317" y="6354417"/>
                </a:cubicBezTo>
                <a:cubicBezTo>
                  <a:pt x="5392659" y="6346669"/>
                  <a:pt x="5303138" y="6328818"/>
                  <a:pt x="4995188" y="6354417"/>
                </a:cubicBezTo>
                <a:cubicBezTo>
                  <a:pt x="4687238" y="6380016"/>
                  <a:pt x="4529284" y="6371804"/>
                  <a:pt x="4403398" y="6354417"/>
                </a:cubicBezTo>
                <a:cubicBezTo>
                  <a:pt x="4277512" y="6337031"/>
                  <a:pt x="3976243" y="6360129"/>
                  <a:pt x="3811607" y="6354417"/>
                </a:cubicBezTo>
                <a:cubicBezTo>
                  <a:pt x="3646971" y="6348705"/>
                  <a:pt x="3472258" y="6348297"/>
                  <a:pt x="3316154" y="6354417"/>
                </a:cubicBezTo>
                <a:cubicBezTo>
                  <a:pt x="3160050" y="6360537"/>
                  <a:pt x="2887674" y="6332086"/>
                  <a:pt x="2531687" y="6354417"/>
                </a:cubicBezTo>
                <a:cubicBezTo>
                  <a:pt x="2175700" y="6376748"/>
                  <a:pt x="2136251" y="6335531"/>
                  <a:pt x="1747220" y="6354417"/>
                </a:cubicBezTo>
                <a:cubicBezTo>
                  <a:pt x="1358189" y="6373303"/>
                  <a:pt x="1373159" y="6363650"/>
                  <a:pt x="1059091" y="6354417"/>
                </a:cubicBezTo>
                <a:cubicBezTo>
                  <a:pt x="570992" y="6417109"/>
                  <a:pt x="127629" y="5828131"/>
                  <a:pt x="0" y="5295326"/>
                </a:cubicBezTo>
                <a:cubicBezTo>
                  <a:pt x="23848" y="5072600"/>
                  <a:pt x="-6021" y="4884936"/>
                  <a:pt x="0" y="4774874"/>
                </a:cubicBezTo>
                <a:cubicBezTo>
                  <a:pt x="6021" y="4664812"/>
                  <a:pt x="5055" y="4273865"/>
                  <a:pt x="0" y="4084973"/>
                </a:cubicBezTo>
                <a:cubicBezTo>
                  <a:pt x="-5055" y="3896081"/>
                  <a:pt x="14202" y="3684720"/>
                  <a:pt x="0" y="3522159"/>
                </a:cubicBezTo>
                <a:cubicBezTo>
                  <a:pt x="-14202" y="3359598"/>
                  <a:pt x="-24542" y="3087112"/>
                  <a:pt x="0" y="2832258"/>
                </a:cubicBezTo>
                <a:cubicBezTo>
                  <a:pt x="24542" y="2577404"/>
                  <a:pt x="27856" y="2441836"/>
                  <a:pt x="0" y="2184719"/>
                </a:cubicBezTo>
                <a:cubicBezTo>
                  <a:pt x="-27856" y="1927602"/>
                  <a:pt x="-2434" y="1890367"/>
                  <a:pt x="0" y="1664267"/>
                </a:cubicBezTo>
                <a:cubicBezTo>
                  <a:pt x="2434" y="1438167"/>
                  <a:pt x="-24478" y="1309635"/>
                  <a:pt x="0" y="1059091"/>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Picture 6">
            <a:extLst>
              <a:ext uri="{FF2B5EF4-FFF2-40B4-BE49-F238E27FC236}">
                <a16:creationId xmlns:a16="http://schemas.microsoft.com/office/drawing/2014/main" id="{7C4E3037-737A-4635-AD4D-052903413E18}"/>
              </a:ext>
            </a:extLst>
          </p:cNvPr>
          <p:cNvPicPr>
            <a:picLocks noChangeAspect="1"/>
          </p:cNvPicPr>
          <p:nvPr/>
        </p:nvPicPr>
        <p:blipFill>
          <a:blip r:embed="rId3"/>
          <a:stretch>
            <a:fillRect/>
          </a:stretch>
        </p:blipFill>
        <p:spPr>
          <a:xfrm>
            <a:off x="8635862" y="0"/>
            <a:ext cx="3705225" cy="2809875"/>
          </a:xfrm>
          <a:prstGeom prst="rect">
            <a:avLst/>
          </a:prstGeom>
          <a:ln>
            <a:noFill/>
          </a:ln>
          <a:effectLst>
            <a:softEdge rad="112500"/>
          </a:effectLst>
        </p:spPr>
      </p:pic>
      <p:sp>
        <p:nvSpPr>
          <p:cNvPr id="14" name="TextBox 13">
            <a:extLst>
              <a:ext uri="{FF2B5EF4-FFF2-40B4-BE49-F238E27FC236}">
                <a16:creationId xmlns:a16="http://schemas.microsoft.com/office/drawing/2014/main" id="{2EED5346-CD2F-4C8D-BADF-8D98DE0AE540}"/>
              </a:ext>
            </a:extLst>
          </p:cNvPr>
          <p:cNvSpPr txBox="1"/>
          <p:nvPr/>
        </p:nvSpPr>
        <p:spPr>
          <a:xfrm>
            <a:off x="762001" y="1003852"/>
            <a:ext cx="8948529" cy="553997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Ngày xưa, nơi ấy là rừng. Còn ngày nay, khu rừng ấy đã hết cây. Thay vào đó là những ng</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ô</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i nhà tầng có sân thượng.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Cây ổi ít nên vắng bóng chim. Khu nhà xây đã lâu, bay mới thấp thoáng mấy con chim sẻ lách chách bay đến. Chúng ẩn vào các hốc tường, lỗ thông hơi, cửa ngách để trú chân, làm tổ. Bầy chim rụt rè sà xuống những cây cảnh.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Ở ngôi biệt thự ba tầng kia, có một cậu bé đã nhìn thấy bầy chim sẻ. Không hiểu vì thích quá hay là đùa nghịch, cậu đã lên sân thượng cầm sỏi ném lũ sẻ. Con nọ theo con kia bay sang nhà khác. Bẵng đi một vài tuần, chẳng may cậu bé bị ốm. Nhìn sang sân thượng nhà bên, cậu thấy có đàn chim sẻ léo nhéo đến là nhộn. Con bay, con nhảy, có con nằm lăn ra rũ cánh, rồi mổ đùa nhau… nom vui quá.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Bấy giờ cậu bé mới ngẩn người nhớ ra: “Đáng lẽ lũ chim ấy đã ở trên sân thượng nhà mình.”.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Phong Thu)</a:t>
            </a:r>
          </a:p>
        </p:txBody>
      </p:sp>
      <p:pic>
        <p:nvPicPr>
          <p:cNvPr id="16" name="Picture 15">
            <a:extLst>
              <a:ext uri="{FF2B5EF4-FFF2-40B4-BE49-F238E27FC236}">
                <a16:creationId xmlns:a16="http://schemas.microsoft.com/office/drawing/2014/main" id="{C0157D04-18C9-4F07-93ED-2EC70BF330D6}"/>
              </a:ext>
            </a:extLst>
          </p:cNvPr>
          <p:cNvPicPr>
            <a:picLocks noChangeAspect="1"/>
          </p:cNvPicPr>
          <p:nvPr/>
        </p:nvPicPr>
        <p:blipFill>
          <a:blip r:embed="rId4"/>
          <a:stretch>
            <a:fillRect/>
          </a:stretch>
        </p:blipFill>
        <p:spPr>
          <a:xfrm>
            <a:off x="3194976" y="273232"/>
            <a:ext cx="5901439" cy="646232"/>
          </a:xfrm>
          <a:prstGeom prst="rect">
            <a:avLst/>
          </a:prstGeom>
        </p:spPr>
      </p:pic>
    </p:spTree>
    <p:extLst>
      <p:ext uri="{BB962C8B-B14F-4D97-AF65-F5344CB8AC3E}">
        <p14:creationId xmlns:p14="http://schemas.microsoft.com/office/powerpoint/2010/main" val="3235297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9A7D2D8-6135-79DB-7E73-7DC86AA91A3F}"/>
              </a:ext>
            </a:extLst>
          </p:cNvPr>
          <p:cNvSpPr/>
          <p:nvPr/>
        </p:nvSpPr>
        <p:spPr>
          <a:xfrm>
            <a:off x="1331844" y="480425"/>
            <a:ext cx="9402418" cy="6072775"/>
          </a:xfrm>
          <a:custGeom>
            <a:avLst/>
            <a:gdLst>
              <a:gd name="connsiteX0" fmla="*/ 0 w 9402418"/>
              <a:gd name="connsiteY0" fmla="*/ 1012149 h 6072775"/>
              <a:gd name="connsiteX1" fmla="*/ 1012149 w 9402418"/>
              <a:gd name="connsiteY1" fmla="*/ 0 h 6072775"/>
              <a:gd name="connsiteX2" fmla="*/ 1830450 w 9402418"/>
              <a:gd name="connsiteY2" fmla="*/ 0 h 6072775"/>
              <a:gd name="connsiteX3" fmla="*/ 2427407 w 9402418"/>
              <a:gd name="connsiteY3" fmla="*/ 0 h 6072775"/>
              <a:gd name="connsiteX4" fmla="*/ 3245707 w 9402418"/>
              <a:gd name="connsiteY4" fmla="*/ 0 h 6072775"/>
              <a:gd name="connsiteX5" fmla="*/ 3990227 w 9402418"/>
              <a:gd name="connsiteY5" fmla="*/ 0 h 6072775"/>
              <a:gd name="connsiteX6" fmla="*/ 4513402 w 9402418"/>
              <a:gd name="connsiteY6" fmla="*/ 0 h 6072775"/>
              <a:gd name="connsiteX7" fmla="*/ 5036578 w 9402418"/>
              <a:gd name="connsiteY7" fmla="*/ 0 h 6072775"/>
              <a:gd name="connsiteX8" fmla="*/ 5854879 w 9402418"/>
              <a:gd name="connsiteY8" fmla="*/ 0 h 6072775"/>
              <a:gd name="connsiteX9" fmla="*/ 6378054 w 9402418"/>
              <a:gd name="connsiteY9" fmla="*/ 0 h 6072775"/>
              <a:gd name="connsiteX10" fmla="*/ 7196355 w 9402418"/>
              <a:gd name="connsiteY10" fmla="*/ 0 h 6072775"/>
              <a:gd name="connsiteX11" fmla="*/ 7645750 w 9402418"/>
              <a:gd name="connsiteY11" fmla="*/ 0 h 6072775"/>
              <a:gd name="connsiteX12" fmla="*/ 8390269 w 9402418"/>
              <a:gd name="connsiteY12" fmla="*/ 0 h 6072775"/>
              <a:gd name="connsiteX13" fmla="*/ 9402418 w 9402418"/>
              <a:gd name="connsiteY13" fmla="*/ 1012149 h 6072775"/>
              <a:gd name="connsiteX14" fmla="*/ 9402418 w 9402418"/>
              <a:gd name="connsiteY14" fmla="*/ 1605926 h 6072775"/>
              <a:gd name="connsiteX15" fmla="*/ 9402418 w 9402418"/>
              <a:gd name="connsiteY15" fmla="*/ 2361641 h 6072775"/>
              <a:gd name="connsiteX16" fmla="*/ 9402418 w 9402418"/>
              <a:gd name="connsiteY16" fmla="*/ 3117357 h 6072775"/>
              <a:gd name="connsiteX17" fmla="*/ 9402418 w 9402418"/>
              <a:gd name="connsiteY17" fmla="*/ 3832588 h 6072775"/>
              <a:gd name="connsiteX18" fmla="*/ 9402418 w 9402418"/>
              <a:gd name="connsiteY18" fmla="*/ 5060626 h 6072775"/>
              <a:gd name="connsiteX19" fmla="*/ 8390269 w 9402418"/>
              <a:gd name="connsiteY19" fmla="*/ 6072775 h 6072775"/>
              <a:gd name="connsiteX20" fmla="*/ 7719531 w 9402418"/>
              <a:gd name="connsiteY20" fmla="*/ 6072775 h 6072775"/>
              <a:gd name="connsiteX21" fmla="*/ 7048793 w 9402418"/>
              <a:gd name="connsiteY21" fmla="*/ 6072775 h 6072775"/>
              <a:gd name="connsiteX22" fmla="*/ 6304273 w 9402418"/>
              <a:gd name="connsiteY22" fmla="*/ 6072775 h 6072775"/>
              <a:gd name="connsiteX23" fmla="*/ 5485973 w 9402418"/>
              <a:gd name="connsiteY23" fmla="*/ 6072775 h 6072775"/>
              <a:gd name="connsiteX24" fmla="*/ 4667672 w 9402418"/>
              <a:gd name="connsiteY24" fmla="*/ 6072775 h 6072775"/>
              <a:gd name="connsiteX25" fmla="*/ 3996934 w 9402418"/>
              <a:gd name="connsiteY25" fmla="*/ 6072775 h 6072775"/>
              <a:gd name="connsiteX26" fmla="*/ 3326196 w 9402418"/>
              <a:gd name="connsiteY26" fmla="*/ 6072775 h 6072775"/>
              <a:gd name="connsiteX27" fmla="*/ 2581676 w 9402418"/>
              <a:gd name="connsiteY27" fmla="*/ 6072775 h 6072775"/>
              <a:gd name="connsiteX28" fmla="*/ 2058501 w 9402418"/>
              <a:gd name="connsiteY28" fmla="*/ 6072775 h 6072775"/>
              <a:gd name="connsiteX29" fmla="*/ 1609106 w 9402418"/>
              <a:gd name="connsiteY29" fmla="*/ 6072775 h 6072775"/>
              <a:gd name="connsiteX30" fmla="*/ 1012149 w 9402418"/>
              <a:gd name="connsiteY30" fmla="*/ 6072775 h 6072775"/>
              <a:gd name="connsiteX31" fmla="*/ 0 w 9402418"/>
              <a:gd name="connsiteY31" fmla="*/ 5060626 h 6072775"/>
              <a:gd name="connsiteX32" fmla="*/ 0 w 9402418"/>
              <a:gd name="connsiteY32" fmla="*/ 4345395 h 6072775"/>
              <a:gd name="connsiteX33" fmla="*/ 0 w 9402418"/>
              <a:gd name="connsiteY33" fmla="*/ 3711134 h 6072775"/>
              <a:gd name="connsiteX34" fmla="*/ 0 w 9402418"/>
              <a:gd name="connsiteY34" fmla="*/ 3036388 h 6072775"/>
              <a:gd name="connsiteX35" fmla="*/ 0 w 9402418"/>
              <a:gd name="connsiteY35" fmla="*/ 2483096 h 6072775"/>
              <a:gd name="connsiteX36" fmla="*/ 0 w 9402418"/>
              <a:gd name="connsiteY36" fmla="*/ 1767865 h 6072775"/>
              <a:gd name="connsiteX37" fmla="*/ 0 w 9402418"/>
              <a:gd name="connsiteY37" fmla="*/ 1012149 h 607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402418" h="6072775" fill="none" extrusionOk="0">
                <a:moveTo>
                  <a:pt x="0" y="1012149"/>
                </a:moveTo>
                <a:cubicBezTo>
                  <a:pt x="13402" y="426901"/>
                  <a:pt x="421476" y="20324"/>
                  <a:pt x="1012149" y="0"/>
                </a:cubicBezTo>
                <a:cubicBezTo>
                  <a:pt x="1233641" y="-36089"/>
                  <a:pt x="1582638" y="-38614"/>
                  <a:pt x="1830450" y="0"/>
                </a:cubicBezTo>
                <a:cubicBezTo>
                  <a:pt x="2078262" y="38614"/>
                  <a:pt x="2248828" y="-10131"/>
                  <a:pt x="2427407" y="0"/>
                </a:cubicBezTo>
                <a:cubicBezTo>
                  <a:pt x="2605986" y="10131"/>
                  <a:pt x="3035805" y="-21846"/>
                  <a:pt x="3245707" y="0"/>
                </a:cubicBezTo>
                <a:cubicBezTo>
                  <a:pt x="3455609" y="21846"/>
                  <a:pt x="3733451" y="-3741"/>
                  <a:pt x="3990227" y="0"/>
                </a:cubicBezTo>
                <a:cubicBezTo>
                  <a:pt x="4247003" y="3741"/>
                  <a:pt x="4273786" y="-16651"/>
                  <a:pt x="4513402" y="0"/>
                </a:cubicBezTo>
                <a:cubicBezTo>
                  <a:pt x="4753018" y="16651"/>
                  <a:pt x="4890111" y="-6776"/>
                  <a:pt x="5036578" y="0"/>
                </a:cubicBezTo>
                <a:cubicBezTo>
                  <a:pt x="5183045" y="6776"/>
                  <a:pt x="5531030" y="-35645"/>
                  <a:pt x="5854879" y="0"/>
                </a:cubicBezTo>
                <a:cubicBezTo>
                  <a:pt x="6178728" y="35645"/>
                  <a:pt x="6243552" y="12082"/>
                  <a:pt x="6378054" y="0"/>
                </a:cubicBezTo>
                <a:cubicBezTo>
                  <a:pt x="6512556" y="-12082"/>
                  <a:pt x="6927141" y="31875"/>
                  <a:pt x="7196355" y="0"/>
                </a:cubicBezTo>
                <a:cubicBezTo>
                  <a:pt x="7465569" y="-31875"/>
                  <a:pt x="7516397" y="-7568"/>
                  <a:pt x="7645750" y="0"/>
                </a:cubicBezTo>
                <a:cubicBezTo>
                  <a:pt x="7775104" y="7568"/>
                  <a:pt x="8033586" y="31339"/>
                  <a:pt x="8390269" y="0"/>
                </a:cubicBezTo>
                <a:cubicBezTo>
                  <a:pt x="9036490" y="47764"/>
                  <a:pt x="9367384" y="377697"/>
                  <a:pt x="9402418" y="1012149"/>
                </a:cubicBezTo>
                <a:cubicBezTo>
                  <a:pt x="9427454" y="1143564"/>
                  <a:pt x="9384819" y="1421718"/>
                  <a:pt x="9402418" y="1605926"/>
                </a:cubicBezTo>
                <a:cubicBezTo>
                  <a:pt x="9420017" y="1790134"/>
                  <a:pt x="9413812" y="2191088"/>
                  <a:pt x="9402418" y="2361641"/>
                </a:cubicBezTo>
                <a:cubicBezTo>
                  <a:pt x="9391024" y="2532195"/>
                  <a:pt x="9408043" y="2852730"/>
                  <a:pt x="9402418" y="3117357"/>
                </a:cubicBezTo>
                <a:cubicBezTo>
                  <a:pt x="9396793" y="3381984"/>
                  <a:pt x="9391175" y="3595305"/>
                  <a:pt x="9402418" y="3832588"/>
                </a:cubicBezTo>
                <a:cubicBezTo>
                  <a:pt x="9413661" y="4069871"/>
                  <a:pt x="9445623" y="4772711"/>
                  <a:pt x="9402418" y="5060626"/>
                </a:cubicBezTo>
                <a:cubicBezTo>
                  <a:pt x="9536232" y="5601199"/>
                  <a:pt x="8967446" y="6166533"/>
                  <a:pt x="8390269" y="6072775"/>
                </a:cubicBezTo>
                <a:cubicBezTo>
                  <a:pt x="8130991" y="6085981"/>
                  <a:pt x="7874410" y="6044276"/>
                  <a:pt x="7719531" y="6072775"/>
                </a:cubicBezTo>
                <a:cubicBezTo>
                  <a:pt x="7564652" y="6101274"/>
                  <a:pt x="7228393" y="6089338"/>
                  <a:pt x="7048793" y="6072775"/>
                </a:cubicBezTo>
                <a:cubicBezTo>
                  <a:pt x="6869193" y="6056212"/>
                  <a:pt x="6588586" y="6056425"/>
                  <a:pt x="6304273" y="6072775"/>
                </a:cubicBezTo>
                <a:cubicBezTo>
                  <a:pt x="6019960" y="6089125"/>
                  <a:pt x="5794700" y="6064284"/>
                  <a:pt x="5485973" y="6072775"/>
                </a:cubicBezTo>
                <a:cubicBezTo>
                  <a:pt x="5177246" y="6081266"/>
                  <a:pt x="5056867" y="6043627"/>
                  <a:pt x="4667672" y="6072775"/>
                </a:cubicBezTo>
                <a:cubicBezTo>
                  <a:pt x="4278477" y="6101923"/>
                  <a:pt x="4150135" y="6048070"/>
                  <a:pt x="3996934" y="6072775"/>
                </a:cubicBezTo>
                <a:cubicBezTo>
                  <a:pt x="3843733" y="6097480"/>
                  <a:pt x="3616771" y="6039533"/>
                  <a:pt x="3326196" y="6072775"/>
                </a:cubicBezTo>
                <a:cubicBezTo>
                  <a:pt x="3035621" y="6106017"/>
                  <a:pt x="2816536" y="6095532"/>
                  <a:pt x="2581676" y="6072775"/>
                </a:cubicBezTo>
                <a:cubicBezTo>
                  <a:pt x="2346816" y="6050018"/>
                  <a:pt x="2241575" y="6069387"/>
                  <a:pt x="2058501" y="6072775"/>
                </a:cubicBezTo>
                <a:cubicBezTo>
                  <a:pt x="1875428" y="6076163"/>
                  <a:pt x="1755275" y="6072138"/>
                  <a:pt x="1609106" y="6072775"/>
                </a:cubicBezTo>
                <a:cubicBezTo>
                  <a:pt x="1462938" y="6073412"/>
                  <a:pt x="1288654" y="6065283"/>
                  <a:pt x="1012149" y="6072775"/>
                </a:cubicBezTo>
                <a:cubicBezTo>
                  <a:pt x="439412" y="6083858"/>
                  <a:pt x="22261" y="5615705"/>
                  <a:pt x="0" y="5060626"/>
                </a:cubicBezTo>
                <a:cubicBezTo>
                  <a:pt x="11190" y="4715035"/>
                  <a:pt x="7841" y="4645478"/>
                  <a:pt x="0" y="4345395"/>
                </a:cubicBezTo>
                <a:cubicBezTo>
                  <a:pt x="-7841" y="4045312"/>
                  <a:pt x="-18489" y="3994760"/>
                  <a:pt x="0" y="3711134"/>
                </a:cubicBezTo>
                <a:cubicBezTo>
                  <a:pt x="18489" y="3427508"/>
                  <a:pt x="-2042" y="3178655"/>
                  <a:pt x="0" y="3036388"/>
                </a:cubicBezTo>
                <a:cubicBezTo>
                  <a:pt x="2042" y="2894121"/>
                  <a:pt x="9504" y="2706090"/>
                  <a:pt x="0" y="2483096"/>
                </a:cubicBezTo>
                <a:cubicBezTo>
                  <a:pt x="-9504" y="2260102"/>
                  <a:pt x="-9238" y="1951776"/>
                  <a:pt x="0" y="1767865"/>
                </a:cubicBezTo>
                <a:cubicBezTo>
                  <a:pt x="9238" y="1583954"/>
                  <a:pt x="36449" y="1359543"/>
                  <a:pt x="0" y="1012149"/>
                </a:cubicBezTo>
                <a:close/>
              </a:path>
              <a:path w="9402418" h="6072775" stroke="0" extrusionOk="0">
                <a:moveTo>
                  <a:pt x="0" y="1012149"/>
                </a:moveTo>
                <a:cubicBezTo>
                  <a:pt x="-5356" y="421353"/>
                  <a:pt x="412126" y="22481"/>
                  <a:pt x="1012149" y="0"/>
                </a:cubicBezTo>
                <a:cubicBezTo>
                  <a:pt x="1157979" y="-27901"/>
                  <a:pt x="1443360" y="-8683"/>
                  <a:pt x="1682887" y="0"/>
                </a:cubicBezTo>
                <a:cubicBezTo>
                  <a:pt x="1922414" y="8683"/>
                  <a:pt x="1994000" y="-18224"/>
                  <a:pt x="2206063" y="0"/>
                </a:cubicBezTo>
                <a:cubicBezTo>
                  <a:pt x="2418126" y="18224"/>
                  <a:pt x="2498892" y="-223"/>
                  <a:pt x="2655458" y="0"/>
                </a:cubicBezTo>
                <a:cubicBezTo>
                  <a:pt x="2812025" y="223"/>
                  <a:pt x="3212265" y="-6070"/>
                  <a:pt x="3399977" y="0"/>
                </a:cubicBezTo>
                <a:cubicBezTo>
                  <a:pt x="3587689" y="6070"/>
                  <a:pt x="3796815" y="-29140"/>
                  <a:pt x="4144496" y="0"/>
                </a:cubicBezTo>
                <a:cubicBezTo>
                  <a:pt x="4492177" y="29140"/>
                  <a:pt x="4494744" y="-2009"/>
                  <a:pt x="4815234" y="0"/>
                </a:cubicBezTo>
                <a:cubicBezTo>
                  <a:pt x="5135724" y="2009"/>
                  <a:pt x="5129380" y="-26910"/>
                  <a:pt x="5412191" y="0"/>
                </a:cubicBezTo>
                <a:cubicBezTo>
                  <a:pt x="5695002" y="26910"/>
                  <a:pt x="5777317" y="17230"/>
                  <a:pt x="6009148" y="0"/>
                </a:cubicBezTo>
                <a:cubicBezTo>
                  <a:pt x="6240979" y="-17230"/>
                  <a:pt x="6294427" y="10992"/>
                  <a:pt x="6458543" y="0"/>
                </a:cubicBezTo>
                <a:cubicBezTo>
                  <a:pt x="6622659" y="-10992"/>
                  <a:pt x="6867010" y="-36718"/>
                  <a:pt x="7203062" y="0"/>
                </a:cubicBezTo>
                <a:cubicBezTo>
                  <a:pt x="7539114" y="36718"/>
                  <a:pt x="7650176" y="-20067"/>
                  <a:pt x="7800019" y="0"/>
                </a:cubicBezTo>
                <a:cubicBezTo>
                  <a:pt x="7949862" y="20067"/>
                  <a:pt x="8133849" y="18687"/>
                  <a:pt x="8390269" y="0"/>
                </a:cubicBezTo>
                <a:cubicBezTo>
                  <a:pt x="9036948" y="-57504"/>
                  <a:pt x="9357744" y="338309"/>
                  <a:pt x="9402418" y="1012149"/>
                </a:cubicBezTo>
                <a:cubicBezTo>
                  <a:pt x="9427757" y="1133441"/>
                  <a:pt x="9398354" y="1321710"/>
                  <a:pt x="9402418" y="1565441"/>
                </a:cubicBezTo>
                <a:cubicBezTo>
                  <a:pt x="9406482" y="1809172"/>
                  <a:pt x="9416044" y="2073045"/>
                  <a:pt x="9402418" y="2240187"/>
                </a:cubicBezTo>
                <a:cubicBezTo>
                  <a:pt x="9388792" y="2407329"/>
                  <a:pt x="9422898" y="2756950"/>
                  <a:pt x="9402418" y="2914933"/>
                </a:cubicBezTo>
                <a:cubicBezTo>
                  <a:pt x="9381938" y="3072916"/>
                  <a:pt x="9377257" y="3295625"/>
                  <a:pt x="9402418" y="3508710"/>
                </a:cubicBezTo>
                <a:cubicBezTo>
                  <a:pt x="9427579" y="3721795"/>
                  <a:pt x="9392603" y="3833748"/>
                  <a:pt x="9402418" y="4142971"/>
                </a:cubicBezTo>
                <a:cubicBezTo>
                  <a:pt x="9412233" y="4452194"/>
                  <a:pt x="9394490" y="4632830"/>
                  <a:pt x="9402418" y="5060626"/>
                </a:cubicBezTo>
                <a:cubicBezTo>
                  <a:pt x="9430387" y="5572555"/>
                  <a:pt x="8953808" y="6133372"/>
                  <a:pt x="8390269" y="6072775"/>
                </a:cubicBezTo>
                <a:cubicBezTo>
                  <a:pt x="8097387" y="6102448"/>
                  <a:pt x="7898583" y="6046588"/>
                  <a:pt x="7719531" y="6072775"/>
                </a:cubicBezTo>
                <a:cubicBezTo>
                  <a:pt x="7540479" y="6098962"/>
                  <a:pt x="7395272" y="6101859"/>
                  <a:pt x="7122574" y="6072775"/>
                </a:cubicBezTo>
                <a:cubicBezTo>
                  <a:pt x="6849876" y="6043691"/>
                  <a:pt x="6473458" y="6049794"/>
                  <a:pt x="6304273" y="6072775"/>
                </a:cubicBezTo>
                <a:cubicBezTo>
                  <a:pt x="6135088" y="6095756"/>
                  <a:pt x="5947159" y="6083244"/>
                  <a:pt x="5854879" y="6072775"/>
                </a:cubicBezTo>
                <a:cubicBezTo>
                  <a:pt x="5762599" y="6062306"/>
                  <a:pt x="5620666" y="6089008"/>
                  <a:pt x="5405484" y="6072775"/>
                </a:cubicBezTo>
                <a:cubicBezTo>
                  <a:pt x="5190303" y="6056542"/>
                  <a:pt x="5100502" y="6055582"/>
                  <a:pt x="4882308" y="6072775"/>
                </a:cubicBezTo>
                <a:cubicBezTo>
                  <a:pt x="4664114" y="6089968"/>
                  <a:pt x="4380584" y="6039744"/>
                  <a:pt x="4064008" y="6072775"/>
                </a:cubicBezTo>
                <a:cubicBezTo>
                  <a:pt x="3747432" y="6105806"/>
                  <a:pt x="3516202" y="6076953"/>
                  <a:pt x="3319488" y="6072775"/>
                </a:cubicBezTo>
                <a:cubicBezTo>
                  <a:pt x="3122774" y="6068597"/>
                  <a:pt x="2773785" y="6053339"/>
                  <a:pt x="2501188" y="6072775"/>
                </a:cubicBezTo>
                <a:cubicBezTo>
                  <a:pt x="2228591" y="6092211"/>
                  <a:pt x="2157743" y="6094051"/>
                  <a:pt x="1978012" y="6072775"/>
                </a:cubicBezTo>
                <a:cubicBezTo>
                  <a:pt x="1798281" y="6051499"/>
                  <a:pt x="1353978" y="6095138"/>
                  <a:pt x="1012149" y="6072775"/>
                </a:cubicBezTo>
                <a:cubicBezTo>
                  <a:pt x="340674" y="6146273"/>
                  <a:pt x="82486" y="5630717"/>
                  <a:pt x="0" y="5060626"/>
                </a:cubicBezTo>
                <a:cubicBezTo>
                  <a:pt x="-10805" y="4835086"/>
                  <a:pt x="32842" y="4613516"/>
                  <a:pt x="0" y="4385880"/>
                </a:cubicBezTo>
                <a:cubicBezTo>
                  <a:pt x="-32842" y="4158244"/>
                  <a:pt x="17642" y="3965442"/>
                  <a:pt x="0" y="3792103"/>
                </a:cubicBezTo>
                <a:cubicBezTo>
                  <a:pt x="-17642" y="3618764"/>
                  <a:pt x="-3504" y="3397805"/>
                  <a:pt x="0" y="3076872"/>
                </a:cubicBezTo>
                <a:cubicBezTo>
                  <a:pt x="3504" y="2755939"/>
                  <a:pt x="-29397" y="2533027"/>
                  <a:pt x="0" y="2361641"/>
                </a:cubicBezTo>
                <a:cubicBezTo>
                  <a:pt x="29397" y="2190255"/>
                  <a:pt x="28949" y="1915955"/>
                  <a:pt x="0" y="1605926"/>
                </a:cubicBezTo>
                <a:cubicBezTo>
                  <a:pt x="-28949" y="1295898"/>
                  <a:pt x="12301" y="1273394"/>
                  <a:pt x="0" y="1012149"/>
                </a:cubicBezTo>
                <a:close/>
              </a:path>
            </a:pathLst>
          </a:custGeom>
          <a:ln w="28575">
            <a:solidFill>
              <a:schemeClr val="accent3"/>
            </a:solidFill>
            <a:extLst>
              <a:ext uri="{C807C97D-BFC1-408E-A445-0C87EB9F89A2}">
                <ask:lineSketchStyleProps xmlns:ask="http://schemas.microsoft.com/office/drawing/2018/sketchyshapes" xmlns="" sd="1356001973">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dirty="0">
              <a:ln>
                <a:noFill/>
              </a:ln>
              <a:solidFill>
                <a:prstClr val="black"/>
              </a:solidFill>
              <a:effectLst/>
              <a:uLnTx/>
              <a:uFillTx/>
              <a:latin typeface="#9Slide02 Noi dung dai"/>
              <a:ea typeface="+mn-ea"/>
              <a:cs typeface="+mn-cs"/>
            </a:endParaRPr>
          </a:p>
        </p:txBody>
      </p:sp>
      <p:grpSp>
        <p:nvGrpSpPr>
          <p:cNvPr id="14" name="Group 13">
            <a:extLst>
              <a:ext uri="{FF2B5EF4-FFF2-40B4-BE49-F238E27FC236}">
                <a16:creationId xmlns:a16="http://schemas.microsoft.com/office/drawing/2014/main" id="{DC5C2DF7-40AF-40E6-A598-D3B611FA78C2}"/>
              </a:ext>
            </a:extLst>
          </p:cNvPr>
          <p:cNvGrpSpPr/>
          <p:nvPr/>
        </p:nvGrpSpPr>
        <p:grpSpPr>
          <a:xfrm>
            <a:off x="1923778" y="2278303"/>
            <a:ext cx="4535254" cy="1031631"/>
            <a:chOff x="6308591" y="1081302"/>
            <a:chExt cx="4535254" cy="1031631"/>
          </a:xfrm>
        </p:grpSpPr>
        <p:sp>
          <p:nvSpPr>
            <p:cNvPr id="15" name="Rectangle: Rounded Corners 14">
              <a:extLst>
                <a:ext uri="{FF2B5EF4-FFF2-40B4-BE49-F238E27FC236}">
                  <a16:creationId xmlns:a16="http://schemas.microsoft.com/office/drawing/2014/main" id="{2542ABB9-5106-46D1-A71A-DD15D21AF850}"/>
                </a:ext>
              </a:extLst>
            </p:cNvPr>
            <p:cNvSpPr/>
            <p:nvPr/>
          </p:nvSpPr>
          <p:spPr>
            <a:xfrm>
              <a:off x="6824406" y="1268211"/>
              <a:ext cx="4019439"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lách</a:t>
              </a:r>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chách</a:t>
              </a:r>
              <a:endPar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6" name="Picture 15">
              <a:extLst>
                <a:ext uri="{FF2B5EF4-FFF2-40B4-BE49-F238E27FC236}">
                  <a16:creationId xmlns:a16="http://schemas.microsoft.com/office/drawing/2014/main" id="{BC7B8F50-CDD5-456E-A14D-57BC0689E530}"/>
                </a:ext>
              </a:extLst>
            </p:cNvPr>
            <p:cNvPicPr>
              <a:picLocks noChangeAspect="1"/>
            </p:cNvPicPr>
            <p:nvPr/>
          </p:nvPicPr>
          <p:blipFill>
            <a:blip r:embed="rId3"/>
            <a:stretch>
              <a:fillRect/>
            </a:stretch>
          </p:blipFill>
          <p:spPr>
            <a:xfrm>
              <a:off x="6308591" y="1081302"/>
              <a:ext cx="1031631" cy="1031631"/>
            </a:xfrm>
            <a:prstGeom prst="rect">
              <a:avLst/>
            </a:prstGeom>
          </p:spPr>
        </p:pic>
      </p:grpSp>
      <p:grpSp>
        <p:nvGrpSpPr>
          <p:cNvPr id="19" name="Group 18">
            <a:extLst>
              <a:ext uri="{FF2B5EF4-FFF2-40B4-BE49-F238E27FC236}">
                <a16:creationId xmlns:a16="http://schemas.microsoft.com/office/drawing/2014/main" id="{7E816547-A251-4285-8F7B-3D467DD63F6E}"/>
              </a:ext>
            </a:extLst>
          </p:cNvPr>
          <p:cNvGrpSpPr/>
          <p:nvPr/>
        </p:nvGrpSpPr>
        <p:grpSpPr>
          <a:xfrm>
            <a:off x="1923778" y="3401686"/>
            <a:ext cx="4535254" cy="1035920"/>
            <a:chOff x="6308591" y="2204685"/>
            <a:chExt cx="4535254" cy="1035920"/>
          </a:xfrm>
        </p:grpSpPr>
        <p:sp>
          <p:nvSpPr>
            <p:cNvPr id="20" name="Rectangle: Rounded Corners 19">
              <a:extLst>
                <a:ext uri="{FF2B5EF4-FFF2-40B4-BE49-F238E27FC236}">
                  <a16:creationId xmlns:a16="http://schemas.microsoft.com/office/drawing/2014/main" id="{548F9AE9-AB5C-4CA2-B3F8-064C9B657D39}"/>
                </a:ext>
              </a:extLst>
            </p:cNvPr>
            <p:cNvSpPr/>
            <p:nvPr/>
          </p:nvSpPr>
          <p:spPr>
            <a:xfrm>
              <a:off x="6824407" y="2395883"/>
              <a:ext cx="4019438"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bẵng</a:t>
              </a:r>
              <a:endPar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1" name="Picture 20">
              <a:extLst>
                <a:ext uri="{FF2B5EF4-FFF2-40B4-BE49-F238E27FC236}">
                  <a16:creationId xmlns:a16="http://schemas.microsoft.com/office/drawing/2014/main" id="{867BB5C0-5C00-47AD-BA45-DFE94DA99F67}"/>
                </a:ext>
              </a:extLst>
            </p:cNvPr>
            <p:cNvPicPr>
              <a:picLocks noChangeAspect="1"/>
            </p:cNvPicPr>
            <p:nvPr/>
          </p:nvPicPr>
          <p:blipFill>
            <a:blip r:embed="rId4"/>
            <a:stretch>
              <a:fillRect/>
            </a:stretch>
          </p:blipFill>
          <p:spPr>
            <a:xfrm>
              <a:off x="6308591" y="2204685"/>
              <a:ext cx="1031631" cy="1031631"/>
            </a:xfrm>
            <a:prstGeom prst="rect">
              <a:avLst/>
            </a:prstGeom>
          </p:spPr>
        </p:pic>
      </p:grpSp>
      <p:sp>
        <p:nvSpPr>
          <p:cNvPr id="22" name="Rectangle: Rounded Corners 21">
            <a:extLst>
              <a:ext uri="{FF2B5EF4-FFF2-40B4-BE49-F238E27FC236}">
                <a16:creationId xmlns:a16="http://schemas.microsoft.com/office/drawing/2014/main" id="{E5EEE17A-73F8-46DF-9850-5A1210D8C912}"/>
              </a:ext>
            </a:extLst>
          </p:cNvPr>
          <p:cNvSpPr/>
          <p:nvPr/>
        </p:nvSpPr>
        <p:spPr>
          <a:xfrm>
            <a:off x="3605006" y="1032783"/>
            <a:ext cx="4881770" cy="844722"/>
          </a:xfrm>
          <a:custGeom>
            <a:avLst/>
            <a:gdLst>
              <a:gd name="connsiteX0" fmla="*/ 0 w 4881770"/>
              <a:gd name="connsiteY0" fmla="*/ 422361 h 844722"/>
              <a:gd name="connsiteX1" fmla="*/ 422361 w 4881770"/>
              <a:gd name="connsiteY1" fmla="*/ 0 h 844722"/>
              <a:gd name="connsiteX2" fmla="*/ 1135573 w 4881770"/>
              <a:gd name="connsiteY2" fmla="*/ 0 h 844722"/>
              <a:gd name="connsiteX3" fmla="*/ 1889155 w 4881770"/>
              <a:gd name="connsiteY3" fmla="*/ 0 h 844722"/>
              <a:gd name="connsiteX4" fmla="*/ 2602367 w 4881770"/>
              <a:gd name="connsiteY4" fmla="*/ 0 h 844722"/>
              <a:gd name="connsiteX5" fmla="*/ 3234838 w 4881770"/>
              <a:gd name="connsiteY5" fmla="*/ 0 h 844722"/>
              <a:gd name="connsiteX6" fmla="*/ 3867309 w 4881770"/>
              <a:gd name="connsiteY6" fmla="*/ 0 h 844722"/>
              <a:gd name="connsiteX7" fmla="*/ 4459409 w 4881770"/>
              <a:gd name="connsiteY7" fmla="*/ 0 h 844722"/>
              <a:gd name="connsiteX8" fmla="*/ 4881770 w 4881770"/>
              <a:gd name="connsiteY8" fmla="*/ 422361 h 844722"/>
              <a:gd name="connsiteX9" fmla="*/ 4881770 w 4881770"/>
              <a:gd name="connsiteY9" fmla="*/ 422361 h 844722"/>
              <a:gd name="connsiteX10" fmla="*/ 4459409 w 4881770"/>
              <a:gd name="connsiteY10" fmla="*/ 844722 h 844722"/>
              <a:gd name="connsiteX11" fmla="*/ 3746197 w 4881770"/>
              <a:gd name="connsiteY11" fmla="*/ 844722 h 844722"/>
              <a:gd name="connsiteX12" fmla="*/ 3154097 w 4881770"/>
              <a:gd name="connsiteY12" fmla="*/ 844722 h 844722"/>
              <a:gd name="connsiteX13" fmla="*/ 2481255 w 4881770"/>
              <a:gd name="connsiteY13" fmla="*/ 844722 h 844722"/>
              <a:gd name="connsiteX14" fmla="*/ 1929526 w 4881770"/>
              <a:gd name="connsiteY14" fmla="*/ 844722 h 844722"/>
              <a:gd name="connsiteX15" fmla="*/ 1377796 w 4881770"/>
              <a:gd name="connsiteY15" fmla="*/ 844722 h 844722"/>
              <a:gd name="connsiteX16" fmla="*/ 422361 w 4881770"/>
              <a:gd name="connsiteY16" fmla="*/ 844722 h 844722"/>
              <a:gd name="connsiteX17" fmla="*/ 0 w 4881770"/>
              <a:gd name="connsiteY17" fmla="*/ 422361 h 84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81770" h="844722" fill="none" extrusionOk="0">
                <a:moveTo>
                  <a:pt x="0" y="422361"/>
                </a:moveTo>
                <a:cubicBezTo>
                  <a:pt x="13372" y="208062"/>
                  <a:pt x="179292" y="-28592"/>
                  <a:pt x="422361" y="0"/>
                </a:cubicBezTo>
                <a:cubicBezTo>
                  <a:pt x="775591" y="24639"/>
                  <a:pt x="975047" y="-22289"/>
                  <a:pt x="1135573" y="0"/>
                </a:cubicBezTo>
                <a:cubicBezTo>
                  <a:pt x="1296099" y="22289"/>
                  <a:pt x="1595124" y="18895"/>
                  <a:pt x="1889155" y="0"/>
                </a:cubicBezTo>
                <a:cubicBezTo>
                  <a:pt x="2183186" y="-18895"/>
                  <a:pt x="2326840" y="12919"/>
                  <a:pt x="2602367" y="0"/>
                </a:cubicBezTo>
                <a:cubicBezTo>
                  <a:pt x="2877894" y="-12919"/>
                  <a:pt x="3094056" y="26062"/>
                  <a:pt x="3234838" y="0"/>
                </a:cubicBezTo>
                <a:cubicBezTo>
                  <a:pt x="3375620" y="-26062"/>
                  <a:pt x="3574444" y="25157"/>
                  <a:pt x="3867309" y="0"/>
                </a:cubicBezTo>
                <a:cubicBezTo>
                  <a:pt x="4160174" y="-25157"/>
                  <a:pt x="4253437" y="19508"/>
                  <a:pt x="4459409" y="0"/>
                </a:cubicBezTo>
                <a:cubicBezTo>
                  <a:pt x="4703369" y="-11765"/>
                  <a:pt x="4864043" y="237362"/>
                  <a:pt x="4881770" y="422361"/>
                </a:cubicBezTo>
                <a:lnTo>
                  <a:pt x="4881770" y="422361"/>
                </a:lnTo>
                <a:cubicBezTo>
                  <a:pt x="4860004" y="645653"/>
                  <a:pt x="4714377" y="811005"/>
                  <a:pt x="4459409" y="844722"/>
                </a:cubicBezTo>
                <a:cubicBezTo>
                  <a:pt x="4235873" y="822273"/>
                  <a:pt x="3961079" y="845340"/>
                  <a:pt x="3746197" y="844722"/>
                </a:cubicBezTo>
                <a:cubicBezTo>
                  <a:pt x="3531315" y="844104"/>
                  <a:pt x="3364110" y="862346"/>
                  <a:pt x="3154097" y="844722"/>
                </a:cubicBezTo>
                <a:cubicBezTo>
                  <a:pt x="2944084" y="827098"/>
                  <a:pt x="2673668" y="876006"/>
                  <a:pt x="2481255" y="844722"/>
                </a:cubicBezTo>
                <a:cubicBezTo>
                  <a:pt x="2288842" y="813438"/>
                  <a:pt x="2047444" y="823116"/>
                  <a:pt x="1929526" y="844722"/>
                </a:cubicBezTo>
                <a:cubicBezTo>
                  <a:pt x="1811608" y="866328"/>
                  <a:pt x="1503483" y="832731"/>
                  <a:pt x="1377796" y="844722"/>
                </a:cubicBezTo>
                <a:cubicBezTo>
                  <a:pt x="1252109" y="856714"/>
                  <a:pt x="710063" y="851589"/>
                  <a:pt x="422361" y="844722"/>
                </a:cubicBezTo>
                <a:cubicBezTo>
                  <a:pt x="232393" y="843308"/>
                  <a:pt x="-19223" y="682674"/>
                  <a:pt x="0" y="422361"/>
                </a:cubicBezTo>
                <a:close/>
              </a:path>
              <a:path w="4881770" h="844722" stroke="0" extrusionOk="0">
                <a:moveTo>
                  <a:pt x="0" y="422361"/>
                </a:moveTo>
                <a:cubicBezTo>
                  <a:pt x="-37759" y="228727"/>
                  <a:pt x="199994" y="46098"/>
                  <a:pt x="422361" y="0"/>
                </a:cubicBezTo>
                <a:cubicBezTo>
                  <a:pt x="624503" y="15680"/>
                  <a:pt x="806952" y="19741"/>
                  <a:pt x="1014461" y="0"/>
                </a:cubicBezTo>
                <a:cubicBezTo>
                  <a:pt x="1221970" y="-19741"/>
                  <a:pt x="1365552" y="-14820"/>
                  <a:pt x="1646932" y="0"/>
                </a:cubicBezTo>
                <a:cubicBezTo>
                  <a:pt x="1928312" y="14820"/>
                  <a:pt x="1937911" y="-5625"/>
                  <a:pt x="2198662" y="0"/>
                </a:cubicBezTo>
                <a:cubicBezTo>
                  <a:pt x="2459413" y="5625"/>
                  <a:pt x="2729303" y="18505"/>
                  <a:pt x="2911874" y="0"/>
                </a:cubicBezTo>
                <a:cubicBezTo>
                  <a:pt x="3094445" y="-18505"/>
                  <a:pt x="3333363" y="-11544"/>
                  <a:pt x="3463604" y="0"/>
                </a:cubicBezTo>
                <a:cubicBezTo>
                  <a:pt x="3593845" y="11544"/>
                  <a:pt x="4245978" y="-3105"/>
                  <a:pt x="4459409" y="0"/>
                </a:cubicBezTo>
                <a:cubicBezTo>
                  <a:pt x="4666005" y="-2994"/>
                  <a:pt x="4896040" y="206266"/>
                  <a:pt x="4881770" y="422361"/>
                </a:cubicBezTo>
                <a:lnTo>
                  <a:pt x="4881770" y="422361"/>
                </a:lnTo>
                <a:cubicBezTo>
                  <a:pt x="4914439" y="681231"/>
                  <a:pt x="4679975" y="852405"/>
                  <a:pt x="4459409" y="844722"/>
                </a:cubicBezTo>
                <a:cubicBezTo>
                  <a:pt x="4157359" y="878179"/>
                  <a:pt x="4027239" y="825280"/>
                  <a:pt x="3786568" y="844722"/>
                </a:cubicBezTo>
                <a:cubicBezTo>
                  <a:pt x="3545897" y="864164"/>
                  <a:pt x="3463765" y="866241"/>
                  <a:pt x="3234838" y="844722"/>
                </a:cubicBezTo>
                <a:cubicBezTo>
                  <a:pt x="3005911" y="823204"/>
                  <a:pt x="2819113" y="816791"/>
                  <a:pt x="2642737" y="844722"/>
                </a:cubicBezTo>
                <a:cubicBezTo>
                  <a:pt x="2466361" y="872653"/>
                  <a:pt x="2238897" y="861999"/>
                  <a:pt x="1929526" y="844722"/>
                </a:cubicBezTo>
                <a:cubicBezTo>
                  <a:pt x="1620155" y="827445"/>
                  <a:pt x="1456208" y="840987"/>
                  <a:pt x="1297055" y="844722"/>
                </a:cubicBezTo>
                <a:cubicBezTo>
                  <a:pt x="1137902" y="848457"/>
                  <a:pt x="780737" y="861340"/>
                  <a:pt x="422361" y="844722"/>
                </a:cubicBezTo>
                <a:cubicBezTo>
                  <a:pt x="164294" y="850495"/>
                  <a:pt x="46731" y="626004"/>
                  <a:pt x="0" y="422361"/>
                </a:cubicBezTo>
                <a:close/>
              </a:path>
            </a:pathLst>
          </a:custGeom>
          <a:solidFill>
            <a:srgbClr val="FFFFCC"/>
          </a:solidFill>
          <a:ln w="38100">
            <a:solidFill>
              <a:schemeClr val="accent4">
                <a:lumMod val="50000"/>
              </a:schemeClr>
            </a:solidFill>
            <a:extLst>
              <a:ext uri="{C807C97D-BFC1-408E-A445-0C87EB9F89A2}">
                <ask:lineSketchStyleProps xmlns:ask="http://schemas.microsoft.com/office/drawing/2018/sketchyshapes" xmlns="" sd="2475911327">
                  <a:prstGeom prst="roundRect">
                    <a:avLst>
                      <a:gd name="adj" fmla="val 50000"/>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Luyện</a:t>
            </a:r>
            <a:r>
              <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 </a:t>
            </a: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đọc</a:t>
            </a:r>
            <a:r>
              <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 </a:t>
            </a: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từ</a:t>
            </a:r>
            <a:r>
              <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 </a:t>
            </a:r>
            <a:r>
              <a:rPr lang="en-US" sz="4000" b="1" dirty="0" err="1">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rPr>
              <a:t>khó</a:t>
            </a:r>
            <a:endParaRPr lang="en-US" sz="4000" b="1" dirty="0">
              <a:solidFill>
                <a:schemeClr val="accent4">
                  <a:lumMod val="50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23" name="Group 22">
            <a:extLst>
              <a:ext uri="{FF2B5EF4-FFF2-40B4-BE49-F238E27FC236}">
                <a16:creationId xmlns:a16="http://schemas.microsoft.com/office/drawing/2014/main" id="{9093C5B3-B336-41D6-BB5D-AC3F3F70E04C}"/>
              </a:ext>
            </a:extLst>
          </p:cNvPr>
          <p:cNvGrpSpPr/>
          <p:nvPr/>
        </p:nvGrpSpPr>
        <p:grpSpPr>
          <a:xfrm>
            <a:off x="7394058" y="2083521"/>
            <a:ext cx="2902881" cy="1121791"/>
            <a:chOff x="6273421" y="3334445"/>
            <a:chExt cx="2902881" cy="1121791"/>
          </a:xfrm>
        </p:grpSpPr>
        <p:sp>
          <p:nvSpPr>
            <p:cNvPr id="24" name="Rectangle: Rounded Corners 23">
              <a:extLst>
                <a:ext uri="{FF2B5EF4-FFF2-40B4-BE49-F238E27FC236}">
                  <a16:creationId xmlns:a16="http://schemas.microsoft.com/office/drawing/2014/main" id="{13788298-280A-415D-AC7E-27482E2B1685}"/>
                </a:ext>
              </a:extLst>
            </p:cNvPr>
            <p:cNvSpPr/>
            <p:nvPr/>
          </p:nvSpPr>
          <p:spPr>
            <a:xfrm>
              <a:off x="6972299" y="3523556"/>
              <a:ext cx="2204003" cy="932680"/>
            </a:xfrm>
            <a:prstGeom prst="roundRect">
              <a:avLst>
                <a:gd name="adj" fmla="val 15549"/>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léo</a:t>
              </a:r>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nhéo</a:t>
              </a:r>
              <a:endPar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5" name="Picture 24">
              <a:extLst>
                <a:ext uri="{FF2B5EF4-FFF2-40B4-BE49-F238E27FC236}">
                  <a16:creationId xmlns:a16="http://schemas.microsoft.com/office/drawing/2014/main" id="{92DF1CA6-C7C1-4396-9779-4E004575801A}"/>
                </a:ext>
              </a:extLst>
            </p:cNvPr>
            <p:cNvPicPr>
              <a:picLocks noChangeAspect="1"/>
            </p:cNvPicPr>
            <p:nvPr/>
          </p:nvPicPr>
          <p:blipFill>
            <a:blip r:embed="rId5"/>
            <a:stretch>
              <a:fillRect/>
            </a:stretch>
          </p:blipFill>
          <p:spPr>
            <a:xfrm>
              <a:off x="6273421" y="3334445"/>
              <a:ext cx="1031631" cy="1031631"/>
            </a:xfrm>
            <a:prstGeom prst="rect">
              <a:avLst/>
            </a:prstGeom>
          </p:spPr>
        </p:pic>
      </p:grpSp>
      <p:grpSp>
        <p:nvGrpSpPr>
          <p:cNvPr id="26" name="Group 25">
            <a:extLst>
              <a:ext uri="{FF2B5EF4-FFF2-40B4-BE49-F238E27FC236}">
                <a16:creationId xmlns:a16="http://schemas.microsoft.com/office/drawing/2014/main" id="{DADEE6C5-45E2-46C2-9C3F-D725A5B42D6E}"/>
              </a:ext>
            </a:extLst>
          </p:cNvPr>
          <p:cNvGrpSpPr/>
          <p:nvPr/>
        </p:nvGrpSpPr>
        <p:grpSpPr>
          <a:xfrm>
            <a:off x="7429228" y="3409619"/>
            <a:ext cx="2702059" cy="1031631"/>
            <a:chOff x="6308591" y="5708293"/>
            <a:chExt cx="2702059" cy="1031631"/>
          </a:xfrm>
        </p:grpSpPr>
        <p:sp>
          <p:nvSpPr>
            <p:cNvPr id="27" name="Rectangle: Rounded Corners 26">
              <a:extLst>
                <a:ext uri="{FF2B5EF4-FFF2-40B4-BE49-F238E27FC236}">
                  <a16:creationId xmlns:a16="http://schemas.microsoft.com/office/drawing/2014/main" id="{FCA3E6E3-5319-41F4-86A3-6A8A0A5BF4B1}"/>
                </a:ext>
              </a:extLst>
            </p:cNvPr>
            <p:cNvSpPr/>
            <p:nvPr/>
          </p:nvSpPr>
          <p:spPr>
            <a:xfrm>
              <a:off x="6824407" y="5848302"/>
              <a:ext cx="2186243"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nhộn</a:t>
              </a:r>
              <a:endPar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8" name="Picture 27">
              <a:extLst>
                <a:ext uri="{FF2B5EF4-FFF2-40B4-BE49-F238E27FC236}">
                  <a16:creationId xmlns:a16="http://schemas.microsoft.com/office/drawing/2014/main" id="{143BBAC5-0903-4F9F-B2DA-DC1FA42C4499}"/>
                </a:ext>
              </a:extLst>
            </p:cNvPr>
            <p:cNvPicPr>
              <a:picLocks noChangeAspect="1"/>
            </p:cNvPicPr>
            <p:nvPr/>
          </p:nvPicPr>
          <p:blipFill>
            <a:blip r:embed="rId6"/>
            <a:stretch>
              <a:fillRect/>
            </a:stretch>
          </p:blipFill>
          <p:spPr>
            <a:xfrm>
              <a:off x="6308591" y="5708293"/>
              <a:ext cx="1031631" cy="1031631"/>
            </a:xfrm>
            <a:prstGeom prst="rect">
              <a:avLst/>
            </a:prstGeom>
          </p:spPr>
        </p:pic>
      </p:grpSp>
    </p:spTree>
    <p:extLst>
      <p:ext uri="{BB962C8B-B14F-4D97-AF65-F5344CB8AC3E}">
        <p14:creationId xmlns:p14="http://schemas.microsoft.com/office/powerpoint/2010/main" val="2274894038"/>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 presetClass="entr" presetSubtype="4" fill="hold" nodeType="afterEffect" p14:presetBounceEnd="68000">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14:bounceEnd="68000">
                                          <p:cBhvr additive="base">
                                            <p:cTn id="13" dur="1000" fill="hold"/>
                                            <p:tgtEl>
                                              <p:spTgt spid="14"/>
                                            </p:tgtEl>
                                            <p:attrNameLst>
                                              <p:attrName>ppt_x</p:attrName>
                                            </p:attrNameLst>
                                          </p:cBhvr>
                                          <p:tavLst>
                                            <p:tav tm="0">
                                              <p:val>
                                                <p:strVal val="#ppt_x"/>
                                              </p:val>
                                            </p:tav>
                                            <p:tav tm="100000">
                                              <p:val>
                                                <p:strVal val="#ppt_x"/>
                                              </p:val>
                                            </p:tav>
                                          </p:tavLst>
                                        </p:anim>
                                        <p:anim calcmode="lin" valueType="num" p14:bounceEnd="68000">
                                          <p:cBhvr additive="base">
                                            <p:cTn id="14" dur="1000" fill="hold"/>
                                            <p:tgtEl>
                                              <p:spTgt spid="1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14:presetBounceEnd="68000">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14:bounceEnd="68000">
                                          <p:cBhvr additive="base">
                                            <p:cTn id="18" dur="1000" fill="hold"/>
                                            <p:tgtEl>
                                              <p:spTgt spid="19"/>
                                            </p:tgtEl>
                                            <p:attrNameLst>
                                              <p:attrName>ppt_x</p:attrName>
                                            </p:attrNameLst>
                                          </p:cBhvr>
                                          <p:tavLst>
                                            <p:tav tm="0">
                                              <p:val>
                                                <p:strVal val="#ppt_x"/>
                                              </p:val>
                                            </p:tav>
                                            <p:tav tm="100000">
                                              <p:val>
                                                <p:strVal val="#ppt_x"/>
                                              </p:val>
                                            </p:tav>
                                          </p:tavLst>
                                        </p:anim>
                                        <p:anim calcmode="lin" valueType="num" p14:bounceEnd="68000">
                                          <p:cBhvr additive="base">
                                            <p:cTn id="19" dur="1000" fill="hold"/>
                                            <p:tgtEl>
                                              <p:spTgt spid="19"/>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fill="hold" nodeType="afterEffect" p14:presetBounceEnd="68000">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14:bounceEnd="68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8000">
                                          <p:cBhvr additive="base">
                                            <p:cTn id="24" dur="1000" fill="hold"/>
                                            <p:tgtEl>
                                              <p:spTgt spid="23"/>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fill="hold" nodeType="afterEffect" p14:presetBounceEnd="68000">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14:bounceEnd="68000">
                                          <p:cBhvr additive="base">
                                            <p:cTn id="28" dur="1000" fill="hold"/>
                                            <p:tgtEl>
                                              <p:spTgt spid="26"/>
                                            </p:tgtEl>
                                            <p:attrNameLst>
                                              <p:attrName>ppt_x</p:attrName>
                                            </p:attrNameLst>
                                          </p:cBhvr>
                                          <p:tavLst>
                                            <p:tav tm="0">
                                              <p:val>
                                                <p:strVal val="#ppt_x"/>
                                              </p:val>
                                            </p:tav>
                                            <p:tav tm="100000">
                                              <p:val>
                                                <p:strVal val="#ppt_x"/>
                                              </p:val>
                                            </p:tav>
                                          </p:tavLst>
                                        </p:anim>
                                        <p:anim calcmode="lin" valueType="num" p14:bounceEnd="68000">
                                          <p:cBhvr additive="base">
                                            <p:cTn id="29"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ppt_x"/>
                                              </p:val>
                                            </p:tav>
                                            <p:tav tm="100000">
                                              <p:val>
                                                <p:strVal val="#ppt_x"/>
                                              </p:val>
                                            </p:tav>
                                          </p:tavLst>
                                        </p:anim>
                                        <p:anim calcmode="lin" valueType="num">
                                          <p:cBhvr additive="base">
                                            <p:cTn id="14" dur="1000" fill="hold"/>
                                            <p:tgtEl>
                                              <p:spTgt spid="1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1000" fill="hold"/>
                                            <p:tgtEl>
                                              <p:spTgt spid="19"/>
                                            </p:tgtEl>
                                            <p:attrNameLst>
                                              <p:attrName>ppt_x</p:attrName>
                                            </p:attrNameLst>
                                          </p:cBhvr>
                                          <p:tavLst>
                                            <p:tav tm="0">
                                              <p:val>
                                                <p:strVal val="#ppt_x"/>
                                              </p:val>
                                            </p:tav>
                                            <p:tav tm="100000">
                                              <p:val>
                                                <p:strVal val="#ppt_x"/>
                                              </p:val>
                                            </p:tav>
                                          </p:tavLst>
                                        </p:anim>
                                        <p:anim calcmode="lin" valueType="num">
                                          <p:cBhvr additive="base">
                                            <p:cTn id="19" dur="1000" fill="hold"/>
                                            <p:tgtEl>
                                              <p:spTgt spid="19"/>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1000" fill="hold"/>
                                            <p:tgtEl>
                                              <p:spTgt spid="26"/>
                                            </p:tgtEl>
                                            <p:attrNameLst>
                                              <p:attrName>ppt_x</p:attrName>
                                            </p:attrNameLst>
                                          </p:cBhvr>
                                          <p:tavLst>
                                            <p:tav tm="0">
                                              <p:val>
                                                <p:strVal val="#ppt_x"/>
                                              </p:val>
                                            </p:tav>
                                            <p:tav tm="100000">
                                              <p:val>
                                                <p:strVal val="#ppt_x"/>
                                              </p:val>
                                            </p:tav>
                                          </p:tavLst>
                                        </p:anim>
                                        <p:anim calcmode="lin" valueType="num">
                                          <p:cBhvr additive="base">
                                            <p:cTn id="29"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HAPE_LOCKS" val="959"/>
</p:tagLst>
</file>

<file path=ppt/tags/tag2.xml><?xml version="1.0" encoding="utf-8"?>
<p:tagLst xmlns:a="http://schemas.openxmlformats.org/drawingml/2006/main" xmlns:r="http://schemas.openxmlformats.org/officeDocument/2006/relationships" xmlns:p="http://schemas.openxmlformats.org/presentationml/2006/main">
  <p:tag name="SHAPE_LOCKS" val="16"/>
</p:tagLst>
</file>

<file path=ppt/tags/tag3.xml><?xml version="1.0" encoding="utf-8"?>
<p:tagLst xmlns:a="http://schemas.openxmlformats.org/drawingml/2006/main" xmlns:r="http://schemas.openxmlformats.org/officeDocument/2006/relationships" xmlns:p="http://schemas.openxmlformats.org/presentationml/2006/main">
  <p:tag name="SHAPE_LOCKS" val="16"/>
</p:tagLst>
</file>

<file path=ppt/theme/theme1.xml><?xml version="1.0" encoding="utf-8"?>
<a:theme xmlns:a="http://schemas.openxmlformats.org/drawingml/2006/main" name="1_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Blank.potx" id="{4C410E64-73D4-4894-A16A-B0A564A2C1B3}" vid="{BD11DD77-7AB8-40E7-98B4-F754939C4E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2606</Words>
  <Application>Microsoft Office PowerPoint</Application>
  <PresentationFormat>Widescreen</PresentationFormat>
  <Paragraphs>162</Paragraphs>
  <Slides>31</Slides>
  <Notes>31</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#9Slide02 Noi dung dai</vt:lpstr>
      <vt:lpstr>#9Slide02 Tieu de dai</vt:lpstr>
      <vt:lpstr>Arial</vt:lpstr>
      <vt:lpstr>Arial-Rounded</vt:lpstr>
      <vt:lpstr>Calibri</vt:lpstr>
      <vt:lpstr>Tahoma</vt:lpstr>
      <vt:lpstr>Times New Roman</vt:lpstr>
      <vt:lpstr>思源黑体 CN Medium</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Windows User</cp:lastModifiedBy>
  <cp:revision>61</cp:revision>
  <dcterms:created xsi:type="dcterms:W3CDTF">2022-11-14T07:21:10Z</dcterms:created>
  <dcterms:modified xsi:type="dcterms:W3CDTF">2026-04-29T01:31:48Z</dcterms:modified>
</cp:coreProperties>
</file>